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media/image1.jpeg" ContentType="image/jpeg"/>
  <Override PartName="/ppt/theme/theme2.xml" ContentType="application/vnd.openxmlformats-officedocument.theme+xml"/>
  <Override PartName="/ppt/notesSlides/notesSlide1.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Lst>
  <p:sldSz cx="9144000" cy="51435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chemeClr val="accent2">
            <a:lumOff val="21764"/>
          </a:schemeClr>
        </a:solidFill>
        <a:effectLst/>
        <a:uFillTx/>
        <a:latin typeface="+mj-lt"/>
        <a:ea typeface="+mj-ea"/>
        <a:cs typeface="+mj-cs"/>
        <a:sym typeface="Helvetica"/>
      </a:defRPr>
    </a:lvl1pPr>
    <a:lvl2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chemeClr val="accent2">
            <a:lumOff val="21764"/>
          </a:schemeClr>
        </a:solidFill>
        <a:effectLst/>
        <a:uFillTx/>
        <a:latin typeface="+mj-lt"/>
        <a:ea typeface="+mj-ea"/>
        <a:cs typeface="+mj-cs"/>
        <a:sym typeface="Helvetica"/>
      </a:defRPr>
    </a:lvl2pPr>
    <a:lvl3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chemeClr val="accent2">
            <a:lumOff val="21764"/>
          </a:schemeClr>
        </a:solidFill>
        <a:effectLst/>
        <a:uFillTx/>
        <a:latin typeface="+mj-lt"/>
        <a:ea typeface="+mj-ea"/>
        <a:cs typeface="+mj-cs"/>
        <a:sym typeface="Helvetica"/>
      </a:defRPr>
    </a:lvl3pPr>
    <a:lvl4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chemeClr val="accent2">
            <a:lumOff val="21764"/>
          </a:schemeClr>
        </a:solidFill>
        <a:effectLst/>
        <a:uFillTx/>
        <a:latin typeface="+mj-lt"/>
        <a:ea typeface="+mj-ea"/>
        <a:cs typeface="+mj-cs"/>
        <a:sym typeface="Helvetica"/>
      </a:defRPr>
    </a:lvl4pPr>
    <a:lvl5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chemeClr val="accent2">
            <a:lumOff val="21764"/>
          </a:schemeClr>
        </a:solidFill>
        <a:effectLst/>
        <a:uFillTx/>
        <a:latin typeface="+mj-lt"/>
        <a:ea typeface="+mj-ea"/>
        <a:cs typeface="+mj-cs"/>
        <a:sym typeface="Helvetica"/>
      </a:defRPr>
    </a:lvl5pPr>
    <a:lvl6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chemeClr val="accent2">
            <a:lumOff val="21764"/>
          </a:schemeClr>
        </a:solidFill>
        <a:effectLst/>
        <a:uFillTx/>
        <a:latin typeface="+mj-lt"/>
        <a:ea typeface="+mj-ea"/>
        <a:cs typeface="+mj-cs"/>
        <a:sym typeface="Helvetica"/>
      </a:defRPr>
    </a:lvl6pPr>
    <a:lvl7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chemeClr val="accent2">
            <a:lumOff val="21764"/>
          </a:schemeClr>
        </a:solidFill>
        <a:effectLst/>
        <a:uFillTx/>
        <a:latin typeface="+mj-lt"/>
        <a:ea typeface="+mj-ea"/>
        <a:cs typeface="+mj-cs"/>
        <a:sym typeface="Helvetica"/>
      </a:defRPr>
    </a:lvl7pPr>
    <a:lvl8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chemeClr val="accent2">
            <a:lumOff val="21764"/>
          </a:schemeClr>
        </a:solidFill>
        <a:effectLst/>
        <a:uFillTx/>
        <a:latin typeface="+mj-lt"/>
        <a:ea typeface="+mj-ea"/>
        <a:cs typeface="+mj-cs"/>
        <a:sym typeface="Helvetica"/>
      </a:defRPr>
    </a:lvl8pPr>
    <a:lvl9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chemeClr val="accent2">
            <a:lumOff val="21764"/>
          </a:schemeClr>
        </a:solidFill>
        <a:effectLst/>
        <a:uFillTx/>
        <a:latin typeface="+mj-lt"/>
        <a:ea typeface="+mj-ea"/>
        <a:cs typeface="+mj-cs"/>
        <a:sym typeface="Helvetica"/>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9525" cap="flat">
              <a:solidFill>
                <a:srgbClr val="9E9E9E"/>
              </a:solidFill>
              <a:prstDash val="solid"/>
              <a:round/>
            </a:ln>
          </a:left>
          <a:right>
            <a:ln w="9525" cap="flat">
              <a:solidFill>
                <a:srgbClr val="9E9E9E"/>
              </a:solidFill>
              <a:prstDash val="solid"/>
              <a:round/>
            </a:ln>
          </a:right>
          <a:top>
            <a:ln w="9525" cap="flat">
              <a:solidFill>
                <a:srgbClr val="9E9E9E"/>
              </a:solidFill>
              <a:prstDash val="solid"/>
              <a:round/>
            </a:ln>
          </a:top>
          <a:bottom>
            <a:ln w="9525" cap="flat">
              <a:solidFill>
                <a:srgbClr val="9E9E9E"/>
              </a:solidFill>
              <a:prstDash val="solid"/>
              <a:round/>
            </a:ln>
          </a:bottom>
          <a:insideH>
            <a:ln w="9525" cap="flat">
              <a:solidFill>
                <a:srgbClr val="9E9E9E"/>
              </a:solidFill>
              <a:prstDash val="solid"/>
              <a:round/>
            </a:ln>
          </a:insideH>
          <a:insideV>
            <a:ln w="9525" cap="flat">
              <a:solidFill>
                <a:srgbClr val="9E9E9E"/>
              </a:solidFill>
              <a:prstDash val="solid"/>
              <a:round/>
            </a:ln>
          </a:insideV>
        </a:tcBdr>
        <a:fill>
          <a:noFill/>
        </a:fill>
      </a:tcStyle>
    </a:wholeTbl>
    <a:band2H>
      <a:tcTxStyle b="def" i="def"/>
      <a:tcStyle>
        <a:tcBdr/>
        <a:fill>
          <a:solidFill>
            <a:srgbClr val="FFFFFF"/>
          </a:solidFill>
        </a:fill>
      </a:tcStyle>
    </a:band2H>
    <a:firstCol>
      <a:tcTxStyle b="off" i="off">
        <a:fontRef idx="minor">
          <a:srgbClr val="000000"/>
        </a:fontRef>
        <a:srgbClr val="000000"/>
      </a:tcTxStyle>
      <a:tcStyle>
        <a:tcBdr>
          <a:left>
            <a:ln w="9525" cap="flat">
              <a:solidFill>
                <a:srgbClr val="9E9E9E"/>
              </a:solidFill>
              <a:prstDash val="solid"/>
              <a:round/>
            </a:ln>
          </a:left>
          <a:right>
            <a:ln w="9525" cap="flat">
              <a:solidFill>
                <a:srgbClr val="9E9E9E"/>
              </a:solidFill>
              <a:prstDash val="solid"/>
              <a:round/>
            </a:ln>
          </a:right>
          <a:top>
            <a:ln w="9525" cap="flat">
              <a:solidFill>
                <a:srgbClr val="9E9E9E"/>
              </a:solidFill>
              <a:prstDash val="solid"/>
              <a:round/>
            </a:ln>
          </a:top>
          <a:bottom>
            <a:ln w="9525" cap="flat">
              <a:solidFill>
                <a:srgbClr val="9E9E9E"/>
              </a:solidFill>
              <a:prstDash val="solid"/>
              <a:round/>
            </a:ln>
          </a:bottom>
          <a:insideH>
            <a:ln w="9525" cap="flat">
              <a:solidFill>
                <a:srgbClr val="9E9E9E"/>
              </a:solidFill>
              <a:prstDash val="solid"/>
              <a:round/>
            </a:ln>
          </a:insideH>
          <a:insideV>
            <a:ln w="9525" cap="flat">
              <a:solidFill>
                <a:srgbClr val="9E9E9E"/>
              </a:solidFill>
              <a:prstDash val="solid"/>
              <a:round/>
            </a:ln>
          </a:insideV>
        </a:tcBdr>
        <a:fill>
          <a:noFill/>
        </a:fill>
      </a:tcStyle>
    </a:firstCol>
    <a:lastRow>
      <a:tcTxStyle b="off" i="off">
        <a:fontRef idx="minor">
          <a:srgbClr val="000000"/>
        </a:fontRef>
        <a:srgbClr val="000000"/>
      </a:tcTxStyle>
      <a:tcStyle>
        <a:tcBdr>
          <a:left>
            <a:ln w="9525" cap="flat">
              <a:solidFill>
                <a:srgbClr val="9E9E9E"/>
              </a:solidFill>
              <a:prstDash val="solid"/>
              <a:round/>
            </a:ln>
          </a:left>
          <a:right>
            <a:ln w="9525" cap="flat">
              <a:solidFill>
                <a:srgbClr val="9E9E9E"/>
              </a:solidFill>
              <a:prstDash val="solid"/>
              <a:round/>
            </a:ln>
          </a:right>
          <a:top>
            <a:ln w="9525" cap="flat">
              <a:solidFill>
                <a:srgbClr val="9E9E9E"/>
              </a:solidFill>
              <a:prstDash val="solid"/>
              <a:round/>
            </a:ln>
          </a:top>
          <a:bottom>
            <a:ln w="9525" cap="flat">
              <a:solidFill>
                <a:srgbClr val="9E9E9E"/>
              </a:solidFill>
              <a:prstDash val="solid"/>
              <a:round/>
            </a:ln>
          </a:bottom>
          <a:insideH>
            <a:ln w="9525" cap="flat">
              <a:solidFill>
                <a:srgbClr val="9E9E9E"/>
              </a:solidFill>
              <a:prstDash val="solid"/>
              <a:round/>
            </a:ln>
          </a:insideH>
          <a:insideV>
            <a:ln w="9525" cap="flat">
              <a:solidFill>
                <a:srgbClr val="9E9E9E"/>
              </a:solidFill>
              <a:prstDash val="solid"/>
              <a:round/>
            </a:ln>
          </a:insideV>
        </a:tcBdr>
        <a:fill>
          <a:noFill/>
        </a:fill>
      </a:tcStyle>
    </a:lastRow>
    <a:firstRow>
      <a:tcTxStyle b="off" i="off">
        <a:fontRef idx="minor">
          <a:srgbClr val="000000"/>
        </a:fontRef>
        <a:srgbClr val="000000"/>
      </a:tcTxStyle>
      <a:tcStyle>
        <a:tcBdr>
          <a:left>
            <a:ln w="9525" cap="flat">
              <a:solidFill>
                <a:srgbClr val="9E9E9E"/>
              </a:solidFill>
              <a:prstDash val="solid"/>
              <a:round/>
            </a:ln>
          </a:left>
          <a:right>
            <a:ln w="9525" cap="flat">
              <a:solidFill>
                <a:srgbClr val="9E9E9E"/>
              </a:solidFill>
              <a:prstDash val="solid"/>
              <a:round/>
            </a:ln>
          </a:right>
          <a:top>
            <a:ln w="9525" cap="flat">
              <a:solidFill>
                <a:srgbClr val="9E9E9E"/>
              </a:solidFill>
              <a:prstDash val="solid"/>
              <a:round/>
            </a:ln>
          </a:top>
          <a:bottom>
            <a:ln w="9525" cap="flat">
              <a:solidFill>
                <a:srgbClr val="9E9E9E"/>
              </a:solidFill>
              <a:prstDash val="solid"/>
              <a:round/>
            </a:ln>
          </a:bottom>
          <a:insideH>
            <a:ln w="9525" cap="flat">
              <a:solidFill>
                <a:srgbClr val="9E9E9E"/>
              </a:solidFill>
              <a:prstDash val="solid"/>
              <a:round/>
            </a:ln>
          </a:insideH>
          <a:insideV>
            <a:ln w="9525" cap="flat">
              <a:solidFill>
                <a:srgbClr val="9E9E9E"/>
              </a:solidFill>
              <a:prstDash val="solid"/>
              <a:round/>
            </a:ln>
          </a:insideV>
        </a:tcBdr>
        <a:fill>
          <a:noFill/>
        </a:fill>
      </a:tcStyle>
    </a:firstRow>
  </a:tblStyle>
  <a:tblStyle styleId="{C7B018BB-80A7-4F77-B60F-C8B233D01FF8}" styleName="">
    <a:tblBg/>
    <a:wholeTbl>
      <a:tcTxStyle b="off" i="off">
        <a:fontRef idx="major">
          <a:schemeClr val="accent2">
            <a:lumOff val="21764"/>
          </a:schemeClr>
        </a:fontRef>
        <a:schemeClr val="accent2">
          <a:lumOff val="21764"/>
        </a:schemeClr>
      </a:tcTxStyle>
      <a:tcStyle>
        <a:tcBdr>
          <a:left>
            <a:ln w="12700" cap="flat">
              <a:solidFill>
                <a:schemeClr val="accent3"/>
              </a:solidFill>
              <a:prstDash val="solid"/>
              <a:round/>
            </a:ln>
          </a:left>
          <a:right>
            <a:ln w="12700" cap="flat">
              <a:solidFill>
                <a:schemeClr val="accent3"/>
              </a:solidFill>
              <a:prstDash val="solid"/>
              <a:round/>
            </a:ln>
          </a:right>
          <a:top>
            <a:ln w="12700" cap="flat">
              <a:solidFill>
                <a:schemeClr val="accent3"/>
              </a:solidFill>
              <a:prstDash val="solid"/>
              <a:round/>
            </a:ln>
          </a:top>
          <a:bottom>
            <a:ln w="12700" cap="flat">
              <a:solidFill>
                <a:schemeClr val="accent3"/>
              </a:solidFill>
              <a:prstDash val="solid"/>
              <a:round/>
            </a:ln>
          </a:bottom>
          <a:insideH>
            <a:ln w="12700" cap="flat">
              <a:solidFill>
                <a:schemeClr val="accent3"/>
              </a:solidFill>
              <a:prstDash val="solid"/>
              <a:round/>
            </a:ln>
          </a:insideH>
          <a:insideV>
            <a:ln w="12700" cap="flat">
              <a:solidFill>
                <a:schemeClr val="accent3"/>
              </a:solidFill>
              <a:prstDash val="solid"/>
              <a:round/>
            </a:ln>
          </a:insideV>
        </a:tcBdr>
        <a:fill>
          <a:solidFill>
            <a:srgbClr val="FAE2CD"/>
          </a:solidFill>
        </a:fill>
      </a:tcStyle>
    </a:wholeTbl>
    <a:band2H>
      <a:tcTxStyle b="def" i="def"/>
      <a:tcStyle>
        <a:tcBdr/>
        <a:fill>
          <a:solidFill>
            <a:srgbClr val="FCF1E8"/>
          </a:solidFill>
        </a:fill>
      </a:tcStyle>
    </a:band2H>
    <a:firstCol>
      <a:tcTxStyle b="on" i="off">
        <a:fontRef idx="major">
          <a:schemeClr val="accent3"/>
        </a:fontRef>
        <a:schemeClr val="accent3"/>
      </a:tcTxStyle>
      <a:tcStyle>
        <a:tcBdr>
          <a:left>
            <a:ln w="12700" cap="flat">
              <a:solidFill>
                <a:schemeClr val="accent3"/>
              </a:solidFill>
              <a:prstDash val="solid"/>
              <a:round/>
            </a:ln>
          </a:left>
          <a:right>
            <a:ln w="12700" cap="flat">
              <a:solidFill>
                <a:schemeClr val="accent3"/>
              </a:solidFill>
              <a:prstDash val="solid"/>
              <a:round/>
            </a:ln>
          </a:right>
          <a:top>
            <a:ln w="12700" cap="flat">
              <a:solidFill>
                <a:schemeClr val="accent3"/>
              </a:solidFill>
              <a:prstDash val="solid"/>
              <a:round/>
            </a:ln>
          </a:top>
          <a:bottom>
            <a:ln w="12700" cap="flat">
              <a:solidFill>
                <a:schemeClr val="accent3"/>
              </a:solidFill>
              <a:prstDash val="solid"/>
              <a:round/>
            </a:ln>
          </a:bottom>
          <a:insideH>
            <a:ln w="12700" cap="flat">
              <a:solidFill>
                <a:schemeClr val="accent3"/>
              </a:solidFill>
              <a:prstDash val="solid"/>
              <a:round/>
            </a:ln>
          </a:insideH>
          <a:insideV>
            <a:ln w="12700" cap="flat">
              <a:solidFill>
                <a:schemeClr val="accent3"/>
              </a:solidFill>
              <a:prstDash val="solid"/>
              <a:round/>
            </a:ln>
          </a:insideV>
        </a:tcBdr>
        <a:fill>
          <a:solidFill>
            <a:schemeClr val="accent1"/>
          </a:solidFill>
        </a:fill>
      </a:tcStyle>
    </a:firstCol>
    <a:lastRow>
      <a:tcTxStyle b="on" i="off">
        <a:fontRef idx="major">
          <a:schemeClr val="accent3"/>
        </a:fontRef>
        <a:schemeClr val="accent3"/>
      </a:tcTxStyle>
      <a:tcStyle>
        <a:tcBdr>
          <a:left>
            <a:ln w="12700" cap="flat">
              <a:solidFill>
                <a:schemeClr val="accent3"/>
              </a:solidFill>
              <a:prstDash val="solid"/>
              <a:round/>
            </a:ln>
          </a:left>
          <a:right>
            <a:ln w="12700" cap="flat">
              <a:solidFill>
                <a:schemeClr val="accent3"/>
              </a:solidFill>
              <a:prstDash val="solid"/>
              <a:round/>
            </a:ln>
          </a:right>
          <a:top>
            <a:ln w="38100" cap="flat">
              <a:solidFill>
                <a:schemeClr val="accent3"/>
              </a:solidFill>
              <a:prstDash val="solid"/>
              <a:round/>
            </a:ln>
          </a:top>
          <a:bottom>
            <a:ln w="12700" cap="flat">
              <a:solidFill>
                <a:schemeClr val="accent3"/>
              </a:solidFill>
              <a:prstDash val="solid"/>
              <a:round/>
            </a:ln>
          </a:bottom>
          <a:insideH>
            <a:ln w="12700" cap="flat">
              <a:solidFill>
                <a:schemeClr val="accent3"/>
              </a:solidFill>
              <a:prstDash val="solid"/>
              <a:round/>
            </a:ln>
          </a:insideH>
          <a:insideV>
            <a:ln w="12700" cap="flat">
              <a:solidFill>
                <a:schemeClr val="accent3"/>
              </a:solidFill>
              <a:prstDash val="solid"/>
              <a:round/>
            </a:ln>
          </a:insideV>
        </a:tcBdr>
        <a:fill>
          <a:solidFill>
            <a:schemeClr val="accent1"/>
          </a:solidFill>
        </a:fill>
      </a:tcStyle>
    </a:lastRow>
    <a:firstRow>
      <a:tcTxStyle b="on" i="off">
        <a:fontRef idx="major">
          <a:schemeClr val="accent3"/>
        </a:fontRef>
        <a:schemeClr val="accent3"/>
      </a:tcTxStyle>
      <a:tcStyle>
        <a:tcBdr>
          <a:left>
            <a:ln w="12700" cap="flat">
              <a:solidFill>
                <a:schemeClr val="accent3"/>
              </a:solidFill>
              <a:prstDash val="solid"/>
              <a:round/>
            </a:ln>
          </a:left>
          <a:right>
            <a:ln w="12700" cap="flat">
              <a:solidFill>
                <a:schemeClr val="accent3"/>
              </a:solidFill>
              <a:prstDash val="solid"/>
              <a:round/>
            </a:ln>
          </a:right>
          <a:top>
            <a:ln w="12700" cap="flat">
              <a:solidFill>
                <a:schemeClr val="accent3"/>
              </a:solidFill>
              <a:prstDash val="solid"/>
              <a:round/>
            </a:ln>
          </a:top>
          <a:bottom>
            <a:ln w="38100" cap="flat">
              <a:solidFill>
                <a:schemeClr val="accent3"/>
              </a:solidFill>
              <a:prstDash val="solid"/>
              <a:round/>
            </a:ln>
          </a:bottom>
          <a:insideH>
            <a:ln w="12700" cap="flat">
              <a:solidFill>
                <a:schemeClr val="accent3"/>
              </a:solidFill>
              <a:prstDash val="solid"/>
              <a:round/>
            </a:ln>
          </a:insideH>
          <a:insideV>
            <a:ln w="12700" cap="flat">
              <a:solidFill>
                <a:schemeClr val="accent3"/>
              </a:solidFill>
              <a:prstDash val="solid"/>
              <a:round/>
            </a:ln>
          </a:insideV>
        </a:tcBdr>
        <a:fill>
          <a:solidFill>
            <a:schemeClr val="accent1"/>
          </a:solidFill>
        </a:fill>
      </a:tcStyle>
    </a:firstRow>
  </a:tblStyle>
  <a:tblStyle styleId="{EEE7283C-3CF3-47DC-8721-378D4A62B228}" styleName="">
    <a:tblBg/>
    <a:wholeTbl>
      <a:tcTxStyle b="off" i="off">
        <a:fontRef idx="major">
          <a:schemeClr val="accent2">
            <a:lumOff val="21764"/>
          </a:schemeClr>
        </a:fontRef>
        <a:schemeClr val="accent2">
          <a:lumOff val="21764"/>
        </a:schemeClr>
      </a:tcTxStyle>
      <a:tcStyle>
        <a:tcBdr>
          <a:left>
            <a:ln w="12700" cap="flat">
              <a:solidFill>
                <a:schemeClr val="accent3"/>
              </a:solidFill>
              <a:prstDash val="solid"/>
              <a:round/>
            </a:ln>
          </a:left>
          <a:right>
            <a:ln w="12700" cap="flat">
              <a:solidFill>
                <a:schemeClr val="accent3"/>
              </a:solidFill>
              <a:prstDash val="solid"/>
              <a:round/>
            </a:ln>
          </a:right>
          <a:top>
            <a:ln w="12700" cap="flat">
              <a:solidFill>
                <a:schemeClr val="accent3"/>
              </a:solidFill>
              <a:prstDash val="solid"/>
              <a:round/>
            </a:ln>
          </a:top>
          <a:bottom>
            <a:ln w="12700" cap="flat">
              <a:solidFill>
                <a:schemeClr val="accent3"/>
              </a:solidFill>
              <a:prstDash val="solid"/>
              <a:round/>
            </a:ln>
          </a:bottom>
          <a:insideH>
            <a:ln w="12700" cap="flat">
              <a:solidFill>
                <a:schemeClr val="accent3"/>
              </a:solidFill>
              <a:prstDash val="solid"/>
              <a:round/>
            </a:ln>
          </a:insideH>
          <a:insideV>
            <a:ln w="12700" cap="flat">
              <a:solidFill>
                <a:schemeClr val="accent3"/>
              </a:solidFill>
              <a:prstDash val="solid"/>
              <a:round/>
            </a:ln>
          </a:insideV>
        </a:tcBdr>
        <a:fill>
          <a:solidFill>
            <a:srgbClr val="D0CBCF"/>
          </a:solidFill>
        </a:fill>
      </a:tcStyle>
    </a:wholeTbl>
    <a:band2H>
      <a:tcTxStyle b="def" i="def"/>
      <a:tcStyle>
        <a:tcBdr/>
        <a:fill>
          <a:solidFill>
            <a:srgbClr val="E9E7E8"/>
          </a:solidFill>
        </a:fill>
      </a:tcStyle>
    </a:band2H>
    <a:firstCol>
      <a:tcTxStyle b="on" i="off">
        <a:fontRef idx="major">
          <a:schemeClr val="accent3"/>
        </a:fontRef>
        <a:schemeClr val="accent3"/>
      </a:tcTxStyle>
      <a:tcStyle>
        <a:tcBdr>
          <a:left>
            <a:ln w="12700" cap="flat">
              <a:solidFill>
                <a:schemeClr val="accent3"/>
              </a:solidFill>
              <a:prstDash val="solid"/>
              <a:round/>
            </a:ln>
          </a:left>
          <a:right>
            <a:ln w="12700" cap="flat">
              <a:solidFill>
                <a:schemeClr val="accent3"/>
              </a:solidFill>
              <a:prstDash val="solid"/>
              <a:round/>
            </a:ln>
          </a:right>
          <a:top>
            <a:ln w="12700" cap="flat">
              <a:solidFill>
                <a:schemeClr val="accent3"/>
              </a:solidFill>
              <a:prstDash val="solid"/>
              <a:round/>
            </a:ln>
          </a:top>
          <a:bottom>
            <a:ln w="12700" cap="flat">
              <a:solidFill>
                <a:schemeClr val="accent3"/>
              </a:solidFill>
              <a:prstDash val="solid"/>
              <a:round/>
            </a:ln>
          </a:bottom>
          <a:insideH>
            <a:ln w="12700" cap="flat">
              <a:solidFill>
                <a:schemeClr val="accent3"/>
              </a:solidFill>
              <a:prstDash val="solid"/>
              <a:round/>
            </a:ln>
          </a:insideH>
          <a:insideV>
            <a:ln w="12700" cap="flat">
              <a:solidFill>
                <a:schemeClr val="accent3"/>
              </a:solidFill>
              <a:prstDash val="solid"/>
              <a:round/>
            </a:ln>
          </a:insideV>
        </a:tcBdr>
        <a:fill>
          <a:solidFill>
            <a:schemeClr val="accent3"/>
          </a:solidFill>
        </a:fill>
      </a:tcStyle>
    </a:firstCol>
    <a:lastRow>
      <a:tcTxStyle b="on" i="off">
        <a:fontRef idx="major">
          <a:schemeClr val="accent3"/>
        </a:fontRef>
        <a:schemeClr val="accent3"/>
      </a:tcTxStyle>
      <a:tcStyle>
        <a:tcBdr>
          <a:left>
            <a:ln w="12700" cap="flat">
              <a:solidFill>
                <a:schemeClr val="accent3"/>
              </a:solidFill>
              <a:prstDash val="solid"/>
              <a:round/>
            </a:ln>
          </a:left>
          <a:right>
            <a:ln w="12700" cap="flat">
              <a:solidFill>
                <a:schemeClr val="accent3"/>
              </a:solidFill>
              <a:prstDash val="solid"/>
              <a:round/>
            </a:ln>
          </a:right>
          <a:top>
            <a:ln w="38100" cap="flat">
              <a:solidFill>
                <a:schemeClr val="accent3"/>
              </a:solidFill>
              <a:prstDash val="solid"/>
              <a:round/>
            </a:ln>
          </a:top>
          <a:bottom>
            <a:ln w="12700" cap="flat">
              <a:solidFill>
                <a:schemeClr val="accent3"/>
              </a:solidFill>
              <a:prstDash val="solid"/>
              <a:round/>
            </a:ln>
          </a:bottom>
          <a:insideH>
            <a:ln w="12700" cap="flat">
              <a:solidFill>
                <a:schemeClr val="accent3"/>
              </a:solidFill>
              <a:prstDash val="solid"/>
              <a:round/>
            </a:ln>
          </a:insideH>
          <a:insideV>
            <a:ln w="12700" cap="flat">
              <a:solidFill>
                <a:schemeClr val="accent3"/>
              </a:solidFill>
              <a:prstDash val="solid"/>
              <a:round/>
            </a:ln>
          </a:insideV>
        </a:tcBdr>
        <a:fill>
          <a:solidFill>
            <a:schemeClr val="accent3"/>
          </a:solidFill>
        </a:fill>
      </a:tcStyle>
    </a:lastRow>
    <a:firstRow>
      <a:tcTxStyle b="on" i="off">
        <a:fontRef idx="major">
          <a:schemeClr val="accent3"/>
        </a:fontRef>
        <a:schemeClr val="accent3"/>
      </a:tcTxStyle>
      <a:tcStyle>
        <a:tcBdr>
          <a:left>
            <a:ln w="12700" cap="flat">
              <a:solidFill>
                <a:schemeClr val="accent3"/>
              </a:solidFill>
              <a:prstDash val="solid"/>
              <a:round/>
            </a:ln>
          </a:left>
          <a:right>
            <a:ln w="12700" cap="flat">
              <a:solidFill>
                <a:schemeClr val="accent3"/>
              </a:solidFill>
              <a:prstDash val="solid"/>
              <a:round/>
            </a:ln>
          </a:right>
          <a:top>
            <a:ln w="12700" cap="flat">
              <a:solidFill>
                <a:schemeClr val="accent3"/>
              </a:solidFill>
              <a:prstDash val="solid"/>
              <a:round/>
            </a:ln>
          </a:top>
          <a:bottom>
            <a:ln w="38100" cap="flat">
              <a:solidFill>
                <a:schemeClr val="accent3"/>
              </a:solidFill>
              <a:prstDash val="solid"/>
              <a:round/>
            </a:ln>
          </a:bottom>
          <a:insideH>
            <a:ln w="12700" cap="flat">
              <a:solidFill>
                <a:schemeClr val="accent3"/>
              </a:solidFill>
              <a:prstDash val="solid"/>
              <a:round/>
            </a:ln>
          </a:insideH>
          <a:insideV>
            <a:ln w="12700" cap="flat">
              <a:solidFill>
                <a:schemeClr val="accent3"/>
              </a:solidFill>
              <a:prstDash val="solid"/>
              <a:round/>
            </a:ln>
          </a:insideV>
        </a:tcBdr>
        <a:fill>
          <a:solidFill>
            <a:schemeClr val="accent3"/>
          </a:solidFill>
        </a:fill>
      </a:tcStyle>
    </a:firstRow>
  </a:tblStyle>
  <a:tblStyle styleId="{CF821DB8-F4EB-4A41-A1BA-3FCAFE7338EE}" styleName="">
    <a:tblBg/>
    <a:wholeTbl>
      <a:tcTxStyle b="off" i="off">
        <a:fontRef idx="major">
          <a:schemeClr val="accent2">
            <a:lumOff val="21764"/>
          </a:schemeClr>
        </a:fontRef>
        <a:schemeClr val="accent2">
          <a:lumOff val="21764"/>
        </a:schemeClr>
      </a:tcTxStyle>
      <a:tcStyle>
        <a:tcBdr>
          <a:left>
            <a:ln w="12700" cap="flat">
              <a:solidFill>
                <a:schemeClr val="accent3"/>
              </a:solidFill>
              <a:prstDash val="solid"/>
              <a:round/>
            </a:ln>
          </a:left>
          <a:right>
            <a:ln w="12700" cap="flat">
              <a:solidFill>
                <a:schemeClr val="accent3"/>
              </a:solidFill>
              <a:prstDash val="solid"/>
              <a:round/>
            </a:ln>
          </a:right>
          <a:top>
            <a:ln w="12700" cap="flat">
              <a:solidFill>
                <a:schemeClr val="accent3"/>
              </a:solidFill>
              <a:prstDash val="solid"/>
              <a:round/>
            </a:ln>
          </a:top>
          <a:bottom>
            <a:ln w="12700" cap="flat">
              <a:solidFill>
                <a:schemeClr val="accent3"/>
              </a:solidFill>
              <a:prstDash val="solid"/>
              <a:round/>
            </a:ln>
          </a:bottom>
          <a:insideH>
            <a:ln w="12700" cap="flat">
              <a:solidFill>
                <a:schemeClr val="accent3"/>
              </a:solidFill>
              <a:prstDash val="solid"/>
              <a:round/>
            </a:ln>
          </a:insideH>
          <a:insideV>
            <a:ln w="12700" cap="flat">
              <a:solidFill>
                <a:schemeClr val="accent3"/>
              </a:solidFill>
              <a:prstDash val="solid"/>
              <a:round/>
            </a:ln>
          </a:insideV>
        </a:tcBdr>
        <a:fill>
          <a:solidFill>
            <a:srgbClr val="CCCACC"/>
          </a:solidFill>
        </a:fill>
      </a:tcStyle>
    </a:wholeTbl>
    <a:band2H>
      <a:tcTxStyle b="def" i="def"/>
      <a:tcStyle>
        <a:tcBdr/>
        <a:fill>
          <a:solidFill>
            <a:srgbClr val="E7E6E7"/>
          </a:solidFill>
        </a:fill>
      </a:tcStyle>
    </a:band2H>
    <a:firstCol>
      <a:tcTxStyle b="on" i="off">
        <a:fontRef idx="major">
          <a:schemeClr val="accent3"/>
        </a:fontRef>
        <a:schemeClr val="accent3"/>
      </a:tcTxStyle>
      <a:tcStyle>
        <a:tcBdr>
          <a:left>
            <a:ln w="12700" cap="flat">
              <a:solidFill>
                <a:schemeClr val="accent3"/>
              </a:solidFill>
              <a:prstDash val="solid"/>
              <a:round/>
            </a:ln>
          </a:left>
          <a:right>
            <a:ln w="12700" cap="flat">
              <a:solidFill>
                <a:schemeClr val="accent3"/>
              </a:solidFill>
              <a:prstDash val="solid"/>
              <a:round/>
            </a:ln>
          </a:right>
          <a:top>
            <a:ln w="12700" cap="flat">
              <a:solidFill>
                <a:schemeClr val="accent3"/>
              </a:solidFill>
              <a:prstDash val="solid"/>
              <a:round/>
            </a:ln>
          </a:top>
          <a:bottom>
            <a:ln w="12700" cap="flat">
              <a:solidFill>
                <a:schemeClr val="accent3"/>
              </a:solidFill>
              <a:prstDash val="solid"/>
              <a:round/>
            </a:ln>
          </a:bottom>
          <a:insideH>
            <a:ln w="12700" cap="flat">
              <a:solidFill>
                <a:schemeClr val="accent3"/>
              </a:solidFill>
              <a:prstDash val="solid"/>
              <a:round/>
            </a:ln>
          </a:insideH>
          <a:insideV>
            <a:ln w="12700" cap="flat">
              <a:solidFill>
                <a:schemeClr val="accent3"/>
              </a:solidFill>
              <a:prstDash val="solid"/>
              <a:round/>
            </a:ln>
          </a:insideV>
        </a:tcBdr>
        <a:fill>
          <a:solidFill>
            <a:schemeClr val="accent6"/>
          </a:solidFill>
        </a:fill>
      </a:tcStyle>
    </a:firstCol>
    <a:lastRow>
      <a:tcTxStyle b="on" i="off">
        <a:fontRef idx="major">
          <a:schemeClr val="accent3"/>
        </a:fontRef>
        <a:schemeClr val="accent3"/>
      </a:tcTxStyle>
      <a:tcStyle>
        <a:tcBdr>
          <a:left>
            <a:ln w="12700" cap="flat">
              <a:solidFill>
                <a:schemeClr val="accent3"/>
              </a:solidFill>
              <a:prstDash val="solid"/>
              <a:round/>
            </a:ln>
          </a:left>
          <a:right>
            <a:ln w="12700" cap="flat">
              <a:solidFill>
                <a:schemeClr val="accent3"/>
              </a:solidFill>
              <a:prstDash val="solid"/>
              <a:round/>
            </a:ln>
          </a:right>
          <a:top>
            <a:ln w="38100" cap="flat">
              <a:solidFill>
                <a:schemeClr val="accent3"/>
              </a:solidFill>
              <a:prstDash val="solid"/>
              <a:round/>
            </a:ln>
          </a:top>
          <a:bottom>
            <a:ln w="12700" cap="flat">
              <a:solidFill>
                <a:schemeClr val="accent3"/>
              </a:solidFill>
              <a:prstDash val="solid"/>
              <a:round/>
            </a:ln>
          </a:bottom>
          <a:insideH>
            <a:ln w="12700" cap="flat">
              <a:solidFill>
                <a:schemeClr val="accent3"/>
              </a:solidFill>
              <a:prstDash val="solid"/>
              <a:round/>
            </a:ln>
          </a:insideH>
          <a:insideV>
            <a:ln w="12700" cap="flat">
              <a:solidFill>
                <a:schemeClr val="accent3"/>
              </a:solidFill>
              <a:prstDash val="solid"/>
              <a:round/>
            </a:ln>
          </a:insideV>
        </a:tcBdr>
        <a:fill>
          <a:solidFill>
            <a:schemeClr val="accent6"/>
          </a:solidFill>
        </a:fill>
      </a:tcStyle>
    </a:lastRow>
    <a:firstRow>
      <a:tcTxStyle b="on" i="off">
        <a:fontRef idx="major">
          <a:schemeClr val="accent3"/>
        </a:fontRef>
        <a:schemeClr val="accent3"/>
      </a:tcTxStyle>
      <a:tcStyle>
        <a:tcBdr>
          <a:left>
            <a:ln w="12700" cap="flat">
              <a:solidFill>
                <a:schemeClr val="accent3"/>
              </a:solidFill>
              <a:prstDash val="solid"/>
              <a:round/>
            </a:ln>
          </a:left>
          <a:right>
            <a:ln w="12700" cap="flat">
              <a:solidFill>
                <a:schemeClr val="accent3"/>
              </a:solidFill>
              <a:prstDash val="solid"/>
              <a:round/>
            </a:ln>
          </a:right>
          <a:top>
            <a:ln w="12700" cap="flat">
              <a:solidFill>
                <a:schemeClr val="accent3"/>
              </a:solidFill>
              <a:prstDash val="solid"/>
              <a:round/>
            </a:ln>
          </a:top>
          <a:bottom>
            <a:ln w="38100" cap="flat">
              <a:solidFill>
                <a:schemeClr val="accent3"/>
              </a:solidFill>
              <a:prstDash val="solid"/>
              <a:round/>
            </a:ln>
          </a:bottom>
          <a:insideH>
            <a:ln w="12700" cap="flat">
              <a:solidFill>
                <a:schemeClr val="accent3"/>
              </a:solidFill>
              <a:prstDash val="solid"/>
              <a:round/>
            </a:ln>
          </a:insideH>
          <a:insideV>
            <a:ln w="12700" cap="flat">
              <a:solidFill>
                <a:schemeClr val="accent3"/>
              </a:solidFill>
              <a:prstDash val="solid"/>
              <a:round/>
            </a:ln>
          </a:insideV>
        </a:tcBdr>
        <a:fill>
          <a:solidFill>
            <a:schemeClr val="accent6"/>
          </a:solidFill>
        </a:fill>
      </a:tcStyle>
    </a:firstRow>
  </a:tblStyle>
  <a:tblStyle styleId="{33BA23B1-9221-436E-865A-0063620EA4FD}" styleName="">
    <a:tblBg/>
    <a:wholeTbl>
      <a:tcTxStyle b="off" i="off">
        <a:fontRef idx="major">
          <a:schemeClr val="accent2">
            <a:lumOff val="21764"/>
          </a:schemeClr>
        </a:fontRef>
        <a:schemeClr val="accent2">
          <a:lumOff val="21764"/>
        </a:schemeClr>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9E9E9"/>
          </a:solidFill>
        </a:fill>
      </a:tcStyle>
    </a:wholeTbl>
    <a:band2H>
      <a:tcTxStyle b="def" i="def"/>
      <a:tcStyle>
        <a:tcBdr/>
        <a:fill>
          <a:solidFill>
            <a:schemeClr val="accent3"/>
          </a:solidFill>
        </a:fill>
      </a:tcStyle>
    </a:band2H>
    <a:firstCol>
      <a:tcTxStyle b="on" i="off">
        <a:fontRef idx="major">
          <a:schemeClr val="accent3"/>
        </a:fontRef>
        <a:schemeClr val="accent3"/>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chemeClr val="accent2">
            <a:lumOff val="21764"/>
          </a:schemeClr>
        </a:fontRef>
        <a:schemeClr val="accent2">
          <a:lumOff val="21764"/>
        </a:schemeClr>
      </a:tcTxStyle>
      <a:tcStyle>
        <a:tcBdr>
          <a:left>
            <a:ln w="12700" cap="flat">
              <a:noFill/>
              <a:miter lim="400000"/>
            </a:ln>
          </a:left>
          <a:right>
            <a:ln w="12700" cap="flat">
              <a:noFill/>
              <a:miter lim="400000"/>
            </a:ln>
          </a:right>
          <a:top>
            <a:ln w="50800" cap="flat">
              <a:solidFill>
                <a:schemeClr val="accent2">
                  <a:lumOff val="21764"/>
                </a:schemeClr>
              </a:solidFill>
              <a:prstDash val="solid"/>
              <a:round/>
            </a:ln>
          </a:top>
          <a:bottom>
            <a:ln w="25400" cap="flat">
              <a:solidFill>
                <a:schemeClr val="accent2">
                  <a:lumOff val="21764"/>
                </a:schemeClr>
              </a:solidFill>
              <a:prstDash val="solid"/>
              <a:round/>
            </a:ln>
          </a:bottom>
          <a:insideH>
            <a:ln w="12700" cap="flat">
              <a:noFill/>
              <a:miter lim="400000"/>
            </a:ln>
          </a:insideH>
          <a:insideV>
            <a:ln w="12700" cap="flat">
              <a:noFill/>
              <a:miter lim="400000"/>
            </a:ln>
          </a:insideV>
        </a:tcBdr>
        <a:fill>
          <a:solidFill>
            <a:schemeClr val="accent3"/>
          </a:solidFill>
        </a:fill>
      </a:tcStyle>
    </a:lastRow>
    <a:firstRow>
      <a:tcTxStyle b="on" i="off">
        <a:fontRef idx="major">
          <a:schemeClr val="accent3"/>
        </a:fontRef>
        <a:schemeClr val="accent3"/>
      </a:tcTxStyle>
      <a:tcStyle>
        <a:tcBdr>
          <a:left>
            <a:ln w="12700" cap="flat">
              <a:noFill/>
              <a:miter lim="400000"/>
            </a:ln>
          </a:left>
          <a:right>
            <a:ln w="12700" cap="flat">
              <a:noFill/>
              <a:miter lim="400000"/>
            </a:ln>
          </a:right>
          <a:top>
            <a:ln w="25400" cap="flat">
              <a:solidFill>
                <a:schemeClr val="accent2">
                  <a:lumOff val="21764"/>
                </a:schemeClr>
              </a:solidFill>
              <a:prstDash val="solid"/>
              <a:round/>
            </a:ln>
          </a:top>
          <a:bottom>
            <a:ln w="25400" cap="flat">
              <a:solidFill>
                <a:schemeClr val="accent2">
                  <a:lumOff val="21764"/>
                </a:schemeClr>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2708684C-4D16-4618-839F-0558EEFCDFE6}" styleName="">
    <a:tblBg/>
    <a:wholeTbl>
      <a:tcTxStyle b="off" i="off">
        <a:fontRef idx="major">
          <a:schemeClr val="accent2">
            <a:lumOff val="21764"/>
          </a:schemeClr>
        </a:fontRef>
        <a:schemeClr val="accent2">
          <a:lumOff val="21764"/>
        </a:schemeClr>
      </a:tcTxStyle>
      <a:tcStyle>
        <a:tcBdr>
          <a:left>
            <a:ln w="12700" cap="flat">
              <a:solidFill>
                <a:schemeClr val="accent3"/>
              </a:solidFill>
              <a:prstDash val="solid"/>
              <a:round/>
            </a:ln>
          </a:left>
          <a:right>
            <a:ln w="12700" cap="flat">
              <a:solidFill>
                <a:schemeClr val="accent3"/>
              </a:solidFill>
              <a:prstDash val="solid"/>
              <a:round/>
            </a:ln>
          </a:right>
          <a:top>
            <a:ln w="12700" cap="flat">
              <a:solidFill>
                <a:schemeClr val="accent3"/>
              </a:solidFill>
              <a:prstDash val="solid"/>
              <a:round/>
            </a:ln>
          </a:top>
          <a:bottom>
            <a:ln w="12700" cap="flat">
              <a:solidFill>
                <a:schemeClr val="accent3"/>
              </a:solidFill>
              <a:prstDash val="solid"/>
              <a:round/>
            </a:ln>
          </a:bottom>
          <a:insideH>
            <a:ln w="12700" cap="flat">
              <a:solidFill>
                <a:schemeClr val="accent3"/>
              </a:solidFill>
              <a:prstDash val="solid"/>
              <a:round/>
            </a:ln>
          </a:insideH>
          <a:insideV>
            <a:ln w="12700" cap="flat">
              <a:solidFill>
                <a:schemeClr val="accent3"/>
              </a:solidFill>
              <a:prstDash val="solid"/>
              <a:round/>
            </a:ln>
          </a:insideV>
        </a:tcBdr>
        <a:fill>
          <a:solidFill>
            <a:srgbClr val="D0D0D0"/>
          </a:solidFill>
        </a:fill>
      </a:tcStyle>
    </a:wholeTbl>
    <a:band2H>
      <a:tcTxStyle b="def" i="def"/>
      <a:tcStyle>
        <a:tcBdr/>
        <a:fill>
          <a:solidFill>
            <a:srgbClr val="E9E9E9"/>
          </a:solidFill>
        </a:fill>
      </a:tcStyle>
    </a:band2H>
    <a:firstCol>
      <a:tcTxStyle b="on" i="off">
        <a:fontRef idx="major">
          <a:schemeClr val="accent3"/>
        </a:fontRef>
        <a:schemeClr val="accent3"/>
      </a:tcTxStyle>
      <a:tcStyle>
        <a:tcBdr>
          <a:left>
            <a:ln w="12700" cap="flat">
              <a:solidFill>
                <a:schemeClr val="accent3"/>
              </a:solidFill>
              <a:prstDash val="solid"/>
              <a:round/>
            </a:ln>
          </a:left>
          <a:right>
            <a:ln w="12700" cap="flat">
              <a:solidFill>
                <a:schemeClr val="accent3"/>
              </a:solidFill>
              <a:prstDash val="solid"/>
              <a:round/>
            </a:ln>
          </a:right>
          <a:top>
            <a:ln w="12700" cap="flat">
              <a:solidFill>
                <a:schemeClr val="accent3"/>
              </a:solidFill>
              <a:prstDash val="solid"/>
              <a:round/>
            </a:ln>
          </a:top>
          <a:bottom>
            <a:ln w="12700" cap="flat">
              <a:solidFill>
                <a:schemeClr val="accent3"/>
              </a:solidFill>
              <a:prstDash val="solid"/>
              <a:round/>
            </a:ln>
          </a:bottom>
          <a:insideH>
            <a:ln w="12700" cap="flat">
              <a:solidFill>
                <a:schemeClr val="accent3"/>
              </a:solidFill>
              <a:prstDash val="solid"/>
              <a:round/>
            </a:ln>
          </a:insideH>
          <a:insideV>
            <a:ln w="12700" cap="flat">
              <a:solidFill>
                <a:schemeClr val="accent3"/>
              </a:solidFill>
              <a:prstDash val="solid"/>
              <a:round/>
            </a:ln>
          </a:insideV>
        </a:tcBdr>
        <a:fill>
          <a:solidFill>
            <a:schemeClr val="accent2">
              <a:lumOff val="21764"/>
            </a:schemeClr>
          </a:solidFill>
        </a:fill>
      </a:tcStyle>
    </a:firstCol>
    <a:lastRow>
      <a:tcTxStyle b="on" i="off">
        <a:fontRef idx="major">
          <a:schemeClr val="accent3"/>
        </a:fontRef>
        <a:schemeClr val="accent3"/>
      </a:tcTxStyle>
      <a:tcStyle>
        <a:tcBdr>
          <a:left>
            <a:ln w="12700" cap="flat">
              <a:solidFill>
                <a:schemeClr val="accent3"/>
              </a:solidFill>
              <a:prstDash val="solid"/>
              <a:round/>
            </a:ln>
          </a:left>
          <a:right>
            <a:ln w="12700" cap="flat">
              <a:solidFill>
                <a:schemeClr val="accent3"/>
              </a:solidFill>
              <a:prstDash val="solid"/>
              <a:round/>
            </a:ln>
          </a:right>
          <a:top>
            <a:ln w="38100" cap="flat">
              <a:solidFill>
                <a:schemeClr val="accent3"/>
              </a:solidFill>
              <a:prstDash val="solid"/>
              <a:round/>
            </a:ln>
          </a:top>
          <a:bottom>
            <a:ln w="12700" cap="flat">
              <a:solidFill>
                <a:schemeClr val="accent3"/>
              </a:solidFill>
              <a:prstDash val="solid"/>
              <a:round/>
            </a:ln>
          </a:bottom>
          <a:insideH>
            <a:ln w="12700" cap="flat">
              <a:solidFill>
                <a:schemeClr val="accent3"/>
              </a:solidFill>
              <a:prstDash val="solid"/>
              <a:round/>
            </a:ln>
          </a:insideH>
          <a:insideV>
            <a:ln w="12700" cap="flat">
              <a:solidFill>
                <a:schemeClr val="accent3"/>
              </a:solidFill>
              <a:prstDash val="solid"/>
              <a:round/>
            </a:ln>
          </a:insideV>
        </a:tcBdr>
        <a:fill>
          <a:solidFill>
            <a:schemeClr val="accent2">
              <a:lumOff val="21764"/>
            </a:schemeClr>
          </a:solidFill>
        </a:fill>
      </a:tcStyle>
    </a:lastRow>
    <a:firstRow>
      <a:tcTxStyle b="on" i="off">
        <a:fontRef idx="major">
          <a:schemeClr val="accent3"/>
        </a:fontRef>
        <a:schemeClr val="accent3"/>
      </a:tcTxStyle>
      <a:tcStyle>
        <a:tcBdr>
          <a:left>
            <a:ln w="12700" cap="flat">
              <a:solidFill>
                <a:schemeClr val="accent3"/>
              </a:solidFill>
              <a:prstDash val="solid"/>
              <a:round/>
            </a:ln>
          </a:left>
          <a:right>
            <a:ln w="12700" cap="flat">
              <a:solidFill>
                <a:schemeClr val="accent3"/>
              </a:solidFill>
              <a:prstDash val="solid"/>
              <a:round/>
            </a:ln>
          </a:right>
          <a:top>
            <a:ln w="12700" cap="flat">
              <a:solidFill>
                <a:schemeClr val="accent3"/>
              </a:solidFill>
              <a:prstDash val="solid"/>
              <a:round/>
            </a:ln>
          </a:top>
          <a:bottom>
            <a:ln w="38100" cap="flat">
              <a:solidFill>
                <a:schemeClr val="accent3"/>
              </a:solidFill>
              <a:prstDash val="solid"/>
              <a:round/>
            </a:ln>
          </a:bottom>
          <a:insideH>
            <a:ln w="12700" cap="flat">
              <a:solidFill>
                <a:schemeClr val="accent3"/>
              </a:solidFill>
              <a:prstDash val="solid"/>
              <a:round/>
            </a:ln>
          </a:insideH>
          <a:insideV>
            <a:ln w="12700" cap="flat">
              <a:solidFill>
                <a:schemeClr val="accent3"/>
              </a:solidFill>
              <a:prstDash val="solid"/>
              <a:round/>
            </a:ln>
          </a:insideV>
        </a:tcBdr>
        <a:fill>
          <a:solidFill>
            <a:schemeClr val="accent2">
              <a:lumOff val="21764"/>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327" name="Shape 327"/>
          <p:cNvSpPr/>
          <p:nvPr>
            <p:ph type="sldImg"/>
          </p:nvPr>
        </p:nvSpPr>
        <p:spPr>
          <a:xfrm>
            <a:off x="1143000" y="685800"/>
            <a:ext cx="4572000" cy="3429000"/>
          </a:xfrm>
          <a:prstGeom prst="rect">
            <a:avLst/>
          </a:prstGeom>
        </p:spPr>
        <p:txBody>
          <a:bodyPr/>
          <a:lstStyle/>
          <a:p>
            <a:pPr/>
          </a:p>
        </p:txBody>
      </p:sp>
      <p:sp>
        <p:nvSpPr>
          <p:cNvPr id="328" name="Shape 328"/>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latinLnBrk="0">
      <a:defRPr sz="1400">
        <a:latin typeface="+mn-lt"/>
        <a:ea typeface="+mn-ea"/>
        <a:cs typeface="+mn-cs"/>
        <a:sym typeface="Arial"/>
      </a:defRPr>
    </a:lvl1pPr>
    <a:lvl2pPr indent="228600" latinLnBrk="0">
      <a:defRPr sz="1400">
        <a:latin typeface="+mn-lt"/>
        <a:ea typeface="+mn-ea"/>
        <a:cs typeface="+mn-cs"/>
        <a:sym typeface="Arial"/>
      </a:defRPr>
    </a:lvl2pPr>
    <a:lvl3pPr indent="457200" latinLnBrk="0">
      <a:defRPr sz="1400">
        <a:latin typeface="+mn-lt"/>
        <a:ea typeface="+mn-ea"/>
        <a:cs typeface="+mn-cs"/>
        <a:sym typeface="Arial"/>
      </a:defRPr>
    </a:lvl3pPr>
    <a:lvl4pPr indent="685800" latinLnBrk="0">
      <a:defRPr sz="1400">
        <a:latin typeface="+mn-lt"/>
        <a:ea typeface="+mn-ea"/>
        <a:cs typeface="+mn-cs"/>
        <a:sym typeface="Arial"/>
      </a:defRPr>
    </a:lvl4pPr>
    <a:lvl5pPr indent="914400" latinLnBrk="0">
      <a:defRPr sz="1400">
        <a:latin typeface="+mn-lt"/>
        <a:ea typeface="+mn-ea"/>
        <a:cs typeface="+mn-cs"/>
        <a:sym typeface="Arial"/>
      </a:defRPr>
    </a:lvl5pPr>
    <a:lvl6pPr indent="1143000" latinLnBrk="0">
      <a:defRPr sz="1400">
        <a:latin typeface="+mn-lt"/>
        <a:ea typeface="+mn-ea"/>
        <a:cs typeface="+mn-cs"/>
        <a:sym typeface="Arial"/>
      </a:defRPr>
    </a:lvl6pPr>
    <a:lvl7pPr indent="1371600" latinLnBrk="0">
      <a:defRPr sz="1400">
        <a:latin typeface="+mn-lt"/>
        <a:ea typeface="+mn-ea"/>
        <a:cs typeface="+mn-cs"/>
        <a:sym typeface="Arial"/>
      </a:defRPr>
    </a:lvl7pPr>
    <a:lvl8pPr indent="1600200" latinLnBrk="0">
      <a:defRPr sz="1400">
        <a:latin typeface="+mn-lt"/>
        <a:ea typeface="+mn-ea"/>
        <a:cs typeface="+mn-cs"/>
        <a:sym typeface="Arial"/>
      </a:defRPr>
    </a:lvl8pPr>
    <a:lvl9pPr indent="1828800" latinLnBrk="0">
      <a:defRPr sz="1400">
        <a:latin typeface="+mn-lt"/>
        <a:ea typeface="+mn-ea"/>
        <a:cs typeface="+mn-cs"/>
        <a:sym typeface="Arial"/>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8" name="Shape 358"/>
          <p:cNvSpPr/>
          <p:nvPr>
            <p:ph type="sldImg"/>
          </p:nvPr>
        </p:nvSpPr>
        <p:spPr>
          <a:prstGeom prst="rect">
            <a:avLst/>
          </a:prstGeom>
        </p:spPr>
        <p:txBody>
          <a:bodyPr/>
          <a:lstStyle/>
          <a:p>
            <a:pPr/>
          </a:p>
        </p:txBody>
      </p:sp>
      <p:sp>
        <p:nvSpPr>
          <p:cNvPr id="359" name="Shape 359"/>
          <p:cNvSpPr/>
          <p:nvPr>
            <p:ph type="body" sz="quarter" idx="1"/>
          </p:nvPr>
        </p:nvSpPr>
        <p:spPr>
          <a:prstGeom prst="rect">
            <a:avLst/>
          </a:prstGeom>
        </p:spPr>
        <p:txBody>
          <a:bodyPr/>
          <a:lstStyle>
            <a:lvl1pPr defTabSz="457200">
              <a:defRPr sz="1200">
                <a:latin typeface="Calibri"/>
                <a:ea typeface="Calibri"/>
                <a:cs typeface="Calibri"/>
                <a:sym typeface="Calibri"/>
              </a:defRPr>
            </a:lvl1pPr>
          </a:lstStyle>
          <a:p>
            <a:pPr/>
            <a:r>
              <a:t>1973 the first </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hyperlink" Target="http://web.stanford.edu/class/cs106ap/" TargetMode="External"/><Relationship Id="rId4" Type="http://schemas.openxmlformats.org/officeDocument/2006/relationships/hyperlink" Target="https://compedu.stanford.edu/codeinplace/v1/#/course" TargetMode="External"/><Relationship Id="rId5" Type="http://schemas.openxmlformats.org/officeDocument/2006/relationships/hyperlink" Target="https://sites.google.com/ku.edu.tr/comp125-spring2020/home" TargetMode="Externa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p:spTree>
      <p:nvGrpSpPr>
        <p:cNvPr id="1" name=""/>
        <p:cNvGrpSpPr/>
        <p:nvPr/>
      </p:nvGrpSpPr>
      <p:grpSpPr>
        <a:xfrm>
          <a:off x="0" y="0"/>
          <a:ext cx="0" cy="0"/>
          <a:chOff x="0" y="0"/>
          <a:chExt cx="0" cy="0"/>
        </a:xfrm>
      </p:grpSpPr>
      <p:sp>
        <p:nvSpPr>
          <p:cNvPr id="11" name="Title Text"/>
          <p:cNvSpPr txBox="1"/>
          <p:nvPr>
            <p:ph type="title"/>
          </p:nvPr>
        </p:nvSpPr>
        <p:spPr>
          <a:xfrm>
            <a:off x="311708" y="744573"/>
            <a:ext cx="8520601" cy="2052603"/>
          </a:xfrm>
          <a:prstGeom prst="rect">
            <a:avLst/>
          </a:prstGeom>
        </p:spPr>
        <p:txBody>
          <a:bodyPr anchor="b"/>
          <a:lstStyle>
            <a:lvl1pPr algn="ctr">
              <a:defRPr b="1" sz="5200">
                <a:solidFill>
                  <a:srgbClr val="000000"/>
                </a:solidFill>
              </a:defRPr>
            </a:lvl1pPr>
          </a:lstStyle>
          <a:p>
            <a:pPr/>
            <a:r>
              <a:t>Title Text</a:t>
            </a:r>
          </a:p>
        </p:txBody>
      </p:sp>
      <p:sp>
        <p:nvSpPr>
          <p:cNvPr id="12" name="Body Level One…"/>
          <p:cNvSpPr txBox="1"/>
          <p:nvPr>
            <p:ph type="body" sz="quarter" idx="1"/>
          </p:nvPr>
        </p:nvSpPr>
        <p:spPr>
          <a:xfrm>
            <a:off x="311698" y="2834125"/>
            <a:ext cx="8520603" cy="792602"/>
          </a:xfrm>
          <a:prstGeom prst="rect">
            <a:avLst/>
          </a:prstGeom>
        </p:spPr>
        <p:txBody>
          <a:bodyPr/>
          <a:lstStyle>
            <a:lvl1pPr marL="228600" indent="-114300" algn="ctr">
              <a:lnSpc>
                <a:spcPct val="100000"/>
              </a:lnSpc>
              <a:buClrTx/>
              <a:buSzTx/>
              <a:buFontTx/>
              <a:buNone/>
              <a:defRPr sz="2800">
                <a:solidFill>
                  <a:schemeClr val="accent3"/>
                </a:solidFill>
              </a:defRPr>
            </a:lvl1pPr>
            <a:lvl2pPr marL="228600" indent="114300" algn="ctr">
              <a:lnSpc>
                <a:spcPct val="100000"/>
              </a:lnSpc>
              <a:buClrTx/>
              <a:buSzTx/>
              <a:buFontTx/>
              <a:buNone/>
              <a:defRPr sz="2800">
                <a:solidFill>
                  <a:schemeClr val="accent3"/>
                </a:solidFill>
              </a:defRPr>
            </a:lvl2pPr>
            <a:lvl3pPr marL="228600" indent="114300" algn="ctr">
              <a:lnSpc>
                <a:spcPct val="100000"/>
              </a:lnSpc>
              <a:buClrTx/>
              <a:buSzTx/>
              <a:buFontTx/>
              <a:buNone/>
              <a:defRPr sz="2800">
                <a:solidFill>
                  <a:schemeClr val="accent3"/>
                </a:solidFill>
              </a:defRPr>
            </a:lvl3pPr>
            <a:lvl4pPr marL="228600" indent="114300" algn="ctr">
              <a:lnSpc>
                <a:spcPct val="100000"/>
              </a:lnSpc>
              <a:buClrTx/>
              <a:buSzTx/>
              <a:buFontTx/>
              <a:buNone/>
              <a:defRPr sz="2800">
                <a:solidFill>
                  <a:schemeClr val="accent3"/>
                </a:solidFill>
              </a:defRPr>
            </a:lvl4pPr>
            <a:lvl5pPr marL="228600" indent="114300" algn="ctr">
              <a:lnSpc>
                <a:spcPct val="100000"/>
              </a:lnSpc>
              <a:buClrTx/>
              <a:buSzTx/>
              <a:buFontTx/>
              <a:buNone/>
              <a:defRPr sz="2800">
                <a:solidFill>
                  <a:schemeClr val="accent3"/>
                </a:solidFill>
              </a:defRPr>
            </a:lvl5pPr>
          </a:lstStyle>
          <a:p>
            <a:pPr/>
            <a:r>
              <a:t>Body Level One</a:t>
            </a:r>
          </a:p>
          <a:p>
            <a:pPr lvl="1"/>
            <a:r>
              <a:t>Body Level Two</a:t>
            </a:r>
          </a:p>
          <a:p>
            <a:pPr lvl="2"/>
            <a:r>
              <a:t>Body Level Three</a:t>
            </a:r>
          </a:p>
          <a:p>
            <a:pPr lvl="3"/>
            <a:r>
              <a:t>Body Level Four</a:t>
            </a:r>
          </a:p>
          <a:p>
            <a:pPr lvl="4"/>
            <a:r>
              <a:t>Body Level Five</a:t>
            </a:r>
          </a:p>
        </p:txBody>
      </p:sp>
      <p:sp>
        <p:nvSpPr>
          <p:cNvPr id="1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IG_NUMBER">
    <p:spTree>
      <p:nvGrpSpPr>
        <p:cNvPr id="1" name=""/>
        <p:cNvGrpSpPr/>
        <p:nvPr/>
      </p:nvGrpSpPr>
      <p:grpSpPr>
        <a:xfrm>
          <a:off x="0" y="0"/>
          <a:ext cx="0" cy="0"/>
          <a:chOff x="0" y="0"/>
          <a:chExt cx="0" cy="0"/>
        </a:xfrm>
      </p:grpSpPr>
      <p:sp>
        <p:nvSpPr>
          <p:cNvPr id="92" name="Title Text"/>
          <p:cNvSpPr txBox="1"/>
          <p:nvPr>
            <p:ph type="title"/>
          </p:nvPr>
        </p:nvSpPr>
        <p:spPr>
          <a:xfrm>
            <a:off x="311698" y="1106125"/>
            <a:ext cx="8520603" cy="1963500"/>
          </a:xfrm>
          <a:prstGeom prst="rect">
            <a:avLst/>
          </a:prstGeom>
        </p:spPr>
        <p:txBody>
          <a:bodyPr anchor="b"/>
          <a:lstStyle>
            <a:lvl1pPr algn="ctr">
              <a:defRPr sz="12000">
                <a:latin typeface="Proxima Nova Semibold"/>
                <a:ea typeface="Proxima Nova Semibold"/>
                <a:cs typeface="Proxima Nova Semibold"/>
                <a:sym typeface="Proxima Nova Semibold"/>
              </a:defRPr>
            </a:lvl1pPr>
          </a:lstStyle>
          <a:p>
            <a:pPr/>
            <a:r>
              <a:t>Title Text</a:t>
            </a:r>
          </a:p>
        </p:txBody>
      </p:sp>
      <p:sp>
        <p:nvSpPr>
          <p:cNvPr id="93" name="Body Level One…"/>
          <p:cNvSpPr txBox="1"/>
          <p:nvPr>
            <p:ph type="body" sz="half" idx="1"/>
          </p:nvPr>
        </p:nvSpPr>
        <p:spPr>
          <a:xfrm>
            <a:off x="311698" y="3152225"/>
            <a:ext cx="8520603" cy="1300800"/>
          </a:xfrm>
          <a:prstGeom prst="rect">
            <a:avLst/>
          </a:prstGeom>
        </p:spPr>
        <p:txBody>
          <a:bodyPr/>
          <a:lstStyle>
            <a:lvl1pPr algn="ctr"/>
            <a:lvl2pPr algn="ctr"/>
            <a:lvl3pPr algn="ctr"/>
            <a:lvl4pPr algn="ctr"/>
            <a:lvl5pPr algn="ctr"/>
          </a:lstStyle>
          <a:p>
            <a:pPr/>
            <a:r>
              <a:t>Body Level One</a:t>
            </a:r>
          </a:p>
          <a:p>
            <a:pPr lvl="1"/>
            <a:r>
              <a:t>Body Level Two</a:t>
            </a:r>
          </a:p>
          <a:p>
            <a:pPr lvl="2"/>
            <a:r>
              <a:t>Body Level Three</a:t>
            </a:r>
          </a:p>
          <a:p>
            <a:pPr lvl="3"/>
            <a:r>
              <a:t>Body Level Four</a:t>
            </a:r>
          </a:p>
          <a:p>
            <a:pPr lvl="4"/>
            <a:r>
              <a:t>Body Level Five</a:t>
            </a:r>
          </a:p>
        </p:txBody>
      </p:sp>
      <p:sp>
        <p:nvSpPr>
          <p:cNvPr id="94" name="Google Shape;50;p11"/>
          <p:cNvSpPr/>
          <p:nvPr/>
        </p:nvSpPr>
        <p:spPr>
          <a:xfrm>
            <a:off x="0" y="4848025"/>
            <a:ext cx="9144000" cy="295502"/>
          </a:xfrm>
          <a:prstGeom prst="rect">
            <a:avLst/>
          </a:prstGeom>
          <a:solidFill>
            <a:schemeClr val="accent3"/>
          </a:solidFill>
          <a:ln w="12700">
            <a:miter lim="400000"/>
          </a:ln>
        </p:spPr>
        <p:txBody>
          <a:bodyPr lIns="45718" tIns="45718" rIns="45718" bIns="45718" anchor="ctr"/>
          <a:lstStyle/>
          <a:p>
            <a:pPr>
              <a:defRPr>
                <a:solidFill>
                  <a:srgbClr val="000000"/>
                </a:solidFill>
                <a:latin typeface="Proxima Nova"/>
                <a:ea typeface="Proxima Nova"/>
                <a:cs typeface="Proxima Nova"/>
                <a:sym typeface="Proxima Nova"/>
              </a:defRPr>
            </a:pPr>
          </a:p>
        </p:txBody>
      </p:sp>
      <p:sp>
        <p:nvSpPr>
          <p:cNvPr id="95" name="Slide Number"/>
          <p:cNvSpPr txBox="1"/>
          <p:nvPr>
            <p:ph type="sldNum" sz="quarter" idx="2"/>
          </p:nvPr>
        </p:nvSpPr>
        <p:spPr>
          <a:xfrm>
            <a:off x="8704832" y="4692392"/>
            <a:ext cx="316326" cy="335249"/>
          </a:xfrm>
          <a:prstGeom prst="rect">
            <a:avLst/>
          </a:prstGeom>
        </p:spPr>
        <p:txBody>
          <a:bodyPr/>
          <a:lstStyle>
            <a:lvl1pPr>
              <a:defRPr>
                <a:latin typeface="Proxima Nova"/>
                <a:ea typeface="Proxima Nova"/>
                <a:cs typeface="Proxima Nova"/>
                <a:sym typeface="Proxima Nova"/>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nd Content">
    <p:spTree>
      <p:nvGrpSpPr>
        <p:cNvPr id="1" name=""/>
        <p:cNvGrpSpPr/>
        <p:nvPr/>
      </p:nvGrpSpPr>
      <p:grpSpPr>
        <a:xfrm>
          <a:off x="0" y="0"/>
          <a:ext cx="0" cy="0"/>
          <a:chOff x="0" y="0"/>
          <a:chExt cx="0" cy="0"/>
        </a:xfrm>
      </p:grpSpPr>
      <p:sp>
        <p:nvSpPr>
          <p:cNvPr id="102" name="Title Text"/>
          <p:cNvSpPr txBox="1"/>
          <p:nvPr>
            <p:ph type="title"/>
          </p:nvPr>
        </p:nvSpPr>
        <p:spPr>
          <a:prstGeom prst="rect">
            <a:avLst/>
          </a:prstGeom>
        </p:spPr>
        <p:txBody>
          <a:bodyPr/>
          <a:lstStyle>
            <a:lvl1pPr>
              <a:defRPr>
                <a:solidFill>
                  <a:srgbClr val="000000"/>
                </a:solidFill>
                <a:latin typeface="+mn-lt"/>
                <a:ea typeface="+mn-ea"/>
                <a:cs typeface="+mn-cs"/>
                <a:sym typeface="Arial"/>
              </a:defRPr>
            </a:lvl1pPr>
          </a:lstStyle>
          <a:p>
            <a:pPr/>
            <a:r>
              <a:t>Title Text</a:t>
            </a:r>
          </a:p>
        </p:txBody>
      </p:sp>
      <p:sp>
        <p:nvSpPr>
          <p:cNvPr id="103" name="Body Level One…"/>
          <p:cNvSpPr txBox="1"/>
          <p:nvPr>
            <p:ph type="body" idx="1"/>
          </p:nvPr>
        </p:nvSpPr>
        <p:spPr>
          <a:prstGeom prst="rect">
            <a:avLst/>
          </a:prstGeom>
        </p:spPr>
        <p:txBody>
          <a:bodyPr/>
          <a:lstStyle>
            <a:lvl1pPr marL="257175" indent="-257175">
              <a:buClrTx/>
              <a:buFont typeface="Arial"/>
              <a:buChar char="•"/>
              <a:defRPr>
                <a:solidFill>
                  <a:srgbClr val="000000"/>
                </a:solidFill>
                <a:latin typeface="+mn-lt"/>
                <a:ea typeface="+mn-ea"/>
                <a:cs typeface="+mn-cs"/>
                <a:sym typeface="Arial"/>
              </a:defRPr>
            </a:lvl1pPr>
            <a:lvl2pPr marL="618445" indent="-275545">
              <a:buClrTx/>
              <a:buFont typeface="Arial"/>
              <a:buChar char="•"/>
              <a:defRPr>
                <a:solidFill>
                  <a:srgbClr val="000000"/>
                </a:solidFill>
                <a:latin typeface="+mn-lt"/>
                <a:ea typeface="+mn-ea"/>
                <a:cs typeface="+mn-cs"/>
                <a:sym typeface="Arial"/>
              </a:defRPr>
            </a:lvl2pPr>
            <a:lvl3pPr marL="906234" indent="-220434">
              <a:buClrTx/>
              <a:buFont typeface="Arial"/>
              <a:buChar char="•"/>
              <a:defRPr>
                <a:solidFill>
                  <a:srgbClr val="000000"/>
                </a:solidFill>
                <a:latin typeface="+mn-lt"/>
                <a:ea typeface="+mn-ea"/>
                <a:cs typeface="+mn-cs"/>
                <a:sym typeface="Arial"/>
              </a:defRPr>
            </a:lvl3pPr>
            <a:lvl4pPr marL="1249134" indent="-220434">
              <a:buClrTx/>
              <a:buFont typeface="Arial"/>
              <a:buChar char="•"/>
              <a:defRPr>
                <a:solidFill>
                  <a:srgbClr val="000000"/>
                </a:solidFill>
                <a:latin typeface="+mn-lt"/>
                <a:ea typeface="+mn-ea"/>
                <a:cs typeface="+mn-cs"/>
                <a:sym typeface="Arial"/>
              </a:defRPr>
            </a:lvl4pPr>
            <a:lvl5pPr marL="1592034" indent="-220434">
              <a:buClrTx/>
              <a:buFont typeface="Arial"/>
              <a:buChar char="•"/>
              <a:defRPr>
                <a:solidFill>
                  <a:srgbClr val="000000"/>
                </a:solidFill>
                <a:latin typeface="+mn-lt"/>
                <a:ea typeface="+mn-ea"/>
                <a:cs typeface="+mn-cs"/>
                <a:sym typeface="Arial"/>
              </a:defRPr>
            </a:lvl5pPr>
          </a:lstStyle>
          <a:p>
            <a:pPr/>
            <a:r>
              <a:t>Body Level One</a:t>
            </a:r>
          </a:p>
          <a:p>
            <a:pPr lvl="1"/>
            <a:r>
              <a:t>Body Level Two</a:t>
            </a:r>
          </a:p>
          <a:p>
            <a:pPr lvl="2"/>
            <a:r>
              <a:t>Body Level Three</a:t>
            </a:r>
          </a:p>
          <a:p>
            <a:pPr lvl="3"/>
            <a:r>
              <a:t>Body Level Four</a:t>
            </a:r>
          </a:p>
          <a:p>
            <a:pPr lvl="4"/>
            <a:r>
              <a:t>Body Level Five</a:t>
            </a:r>
          </a:p>
        </p:txBody>
      </p:sp>
      <p:sp>
        <p:nvSpPr>
          <p:cNvPr id="10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Horizontal">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11" name="Image"/>
          <p:cNvSpPr/>
          <p:nvPr>
            <p:ph type="pic" sz="half" idx="21"/>
          </p:nvPr>
        </p:nvSpPr>
        <p:spPr>
          <a:xfrm>
            <a:off x="2395389" y="502295"/>
            <a:ext cx="4353224" cy="2906615"/>
          </a:xfrm>
          <a:prstGeom prst="rect">
            <a:avLst/>
          </a:prstGeom>
        </p:spPr>
        <p:txBody>
          <a:bodyPr lIns="91439" tIns="45719" rIns="91439" bIns="45719">
            <a:noAutofit/>
          </a:bodyPr>
          <a:lstStyle/>
          <a:p>
            <a:pPr/>
          </a:p>
        </p:txBody>
      </p:sp>
      <p:sp>
        <p:nvSpPr>
          <p:cNvPr id="112" name="Title Text"/>
          <p:cNvSpPr txBox="1"/>
          <p:nvPr>
            <p:ph type="title"/>
          </p:nvPr>
        </p:nvSpPr>
        <p:spPr>
          <a:xfrm>
            <a:off x="2114102" y="3683496"/>
            <a:ext cx="4915796" cy="649637"/>
          </a:xfrm>
          <a:prstGeom prst="rect">
            <a:avLst/>
          </a:prstGeom>
        </p:spPr>
        <p:txBody>
          <a:bodyPr lIns="34289" tIns="34289" rIns="34289" bIns="34289" anchor="ctr"/>
          <a:lstStyle>
            <a:lvl1pPr algn="ctr" defTabSz="342900">
              <a:defRPr sz="3200">
                <a:solidFill>
                  <a:srgbClr val="000000"/>
                </a:solidFill>
                <a:latin typeface="Calibri"/>
                <a:ea typeface="Calibri"/>
                <a:cs typeface="Calibri"/>
                <a:sym typeface="Calibri"/>
              </a:defRPr>
            </a:lvl1pPr>
          </a:lstStyle>
          <a:p>
            <a:pPr/>
            <a:r>
              <a:t>Title Text</a:t>
            </a:r>
          </a:p>
        </p:txBody>
      </p:sp>
      <p:sp>
        <p:nvSpPr>
          <p:cNvPr id="113" name="Body Level One…"/>
          <p:cNvSpPr txBox="1"/>
          <p:nvPr>
            <p:ph type="body" sz="quarter" idx="1"/>
          </p:nvPr>
        </p:nvSpPr>
        <p:spPr>
          <a:xfrm>
            <a:off x="2114102" y="4326432"/>
            <a:ext cx="4915796" cy="341563"/>
          </a:xfrm>
          <a:prstGeom prst="rect">
            <a:avLst/>
          </a:prstGeom>
        </p:spPr>
        <p:txBody>
          <a:bodyPr lIns="34289" tIns="34289" rIns="34289" bIns="34289"/>
          <a:lstStyle>
            <a:lvl1pPr marL="0" indent="0" algn="ctr" defTabSz="342900">
              <a:lnSpc>
                <a:spcPct val="100000"/>
              </a:lnSpc>
              <a:buClrTx/>
              <a:buSzTx/>
              <a:buFontTx/>
              <a:buNone/>
              <a:defRPr sz="1600">
                <a:solidFill>
                  <a:srgbClr val="C8AF7B"/>
                </a:solidFill>
                <a:effectLst>
                  <a:outerShdw sx="100000" sy="100000" kx="0" ky="0" algn="b" rotWithShape="0" blurRad="25400" dist="12700" dir="16200000">
                    <a:srgbClr val="000000">
                      <a:alpha val="48000"/>
                    </a:srgbClr>
                  </a:outerShdw>
                </a:effectLst>
                <a:latin typeface="Calibri"/>
                <a:ea typeface="Calibri"/>
                <a:cs typeface="Calibri"/>
                <a:sym typeface="Calibri"/>
              </a:defRPr>
            </a:lvl1pPr>
            <a:lvl2pPr marL="0" indent="0" algn="ctr" defTabSz="342900">
              <a:lnSpc>
                <a:spcPct val="100000"/>
              </a:lnSpc>
              <a:buClrTx/>
              <a:buSzTx/>
              <a:buFontTx/>
              <a:buNone/>
              <a:defRPr sz="1600">
                <a:solidFill>
                  <a:srgbClr val="C8AF7B"/>
                </a:solidFill>
                <a:effectLst>
                  <a:outerShdw sx="100000" sy="100000" kx="0" ky="0" algn="b" rotWithShape="0" blurRad="25400" dist="12700" dir="16200000">
                    <a:srgbClr val="000000">
                      <a:alpha val="48000"/>
                    </a:srgbClr>
                  </a:outerShdw>
                </a:effectLst>
                <a:latin typeface="Calibri"/>
                <a:ea typeface="Calibri"/>
                <a:cs typeface="Calibri"/>
                <a:sym typeface="Calibri"/>
              </a:defRPr>
            </a:lvl2pPr>
            <a:lvl3pPr marL="0" indent="0" algn="ctr" defTabSz="342900">
              <a:lnSpc>
                <a:spcPct val="100000"/>
              </a:lnSpc>
              <a:buClrTx/>
              <a:buSzTx/>
              <a:buFontTx/>
              <a:buNone/>
              <a:defRPr sz="1600">
                <a:solidFill>
                  <a:srgbClr val="C8AF7B"/>
                </a:solidFill>
                <a:effectLst>
                  <a:outerShdw sx="100000" sy="100000" kx="0" ky="0" algn="b" rotWithShape="0" blurRad="25400" dist="12700" dir="16200000">
                    <a:srgbClr val="000000">
                      <a:alpha val="48000"/>
                    </a:srgbClr>
                  </a:outerShdw>
                </a:effectLst>
                <a:latin typeface="Calibri"/>
                <a:ea typeface="Calibri"/>
                <a:cs typeface="Calibri"/>
                <a:sym typeface="Calibri"/>
              </a:defRPr>
            </a:lvl3pPr>
            <a:lvl4pPr marL="0" indent="0" algn="ctr" defTabSz="342900">
              <a:lnSpc>
                <a:spcPct val="100000"/>
              </a:lnSpc>
              <a:buClrTx/>
              <a:buSzTx/>
              <a:buFontTx/>
              <a:buNone/>
              <a:defRPr sz="1600">
                <a:solidFill>
                  <a:srgbClr val="C8AF7B"/>
                </a:solidFill>
                <a:effectLst>
                  <a:outerShdw sx="100000" sy="100000" kx="0" ky="0" algn="b" rotWithShape="0" blurRad="25400" dist="12700" dir="16200000">
                    <a:srgbClr val="000000">
                      <a:alpha val="48000"/>
                    </a:srgbClr>
                  </a:outerShdw>
                </a:effectLst>
                <a:latin typeface="Calibri"/>
                <a:ea typeface="Calibri"/>
                <a:cs typeface="Calibri"/>
                <a:sym typeface="Calibri"/>
              </a:defRPr>
            </a:lvl4pPr>
            <a:lvl5pPr marL="0" indent="0" algn="ctr" defTabSz="342900">
              <a:lnSpc>
                <a:spcPct val="100000"/>
              </a:lnSpc>
              <a:buClrTx/>
              <a:buSzTx/>
              <a:buFontTx/>
              <a:buNone/>
              <a:defRPr sz="1600">
                <a:solidFill>
                  <a:srgbClr val="C8AF7B"/>
                </a:solidFill>
                <a:effectLst>
                  <a:outerShdw sx="100000" sy="100000" kx="0" ky="0" algn="b" rotWithShape="0" blurRad="25400" dist="12700" dir="16200000">
                    <a:srgbClr val="000000">
                      <a:alpha val="48000"/>
                    </a:srgbClr>
                  </a:outerShdw>
                </a:effectLst>
                <a:latin typeface="Calibri"/>
                <a:ea typeface="Calibri"/>
                <a:cs typeface="Calibri"/>
                <a:sym typeface="Calibri"/>
              </a:defRPr>
            </a:lvl5pPr>
          </a:lstStyle>
          <a:p>
            <a:pPr/>
            <a:r>
              <a:t>Body Level One</a:t>
            </a:r>
          </a:p>
          <a:p>
            <a:pPr lvl="1"/>
            <a:r>
              <a:t>Body Level Two</a:t>
            </a:r>
          </a:p>
          <a:p>
            <a:pPr lvl="2"/>
            <a:r>
              <a:t>Body Level Three</a:t>
            </a:r>
          </a:p>
          <a:p>
            <a:pPr lvl="3"/>
            <a:r>
              <a:t>Body Level Four</a:t>
            </a:r>
          </a:p>
          <a:p>
            <a:pPr lvl="4"/>
            <a:r>
              <a:t>Body Level Five</a:t>
            </a:r>
          </a:p>
        </p:txBody>
      </p:sp>
      <p:sp>
        <p:nvSpPr>
          <p:cNvPr id="114" name="Adopted from Stanford Uni’s CS106ap course slides by Kylie Jue and Sonja Johnson-Yu and Code in Place by Piech and Sahami; Koca Uni’s Comp125 course by Ayca Tuzmen"/>
          <p:cNvSpPr txBox="1"/>
          <p:nvPr/>
        </p:nvSpPr>
        <p:spPr>
          <a:xfrm>
            <a:off x="-206074" y="4767171"/>
            <a:ext cx="8101535" cy="212881"/>
          </a:xfrm>
          <a:prstGeom prst="rect">
            <a:avLst/>
          </a:prstGeom>
          <a:ln w="12700">
            <a:miter lim="400000"/>
          </a:ln>
          <a:extLst>
            <a:ext uri="{C572A759-6A51-4108-AA02-DFA0A04FC94B}">
              <ma14:wrappingTextBoxFlag xmlns:ma14="http://schemas.microsoft.com/office/mac/drawingml/2011/main" val="1"/>
            </a:ext>
          </a:extLst>
        </p:spPr>
        <p:txBody>
          <a:bodyPr lIns="25716" tIns="25716" rIns="25716" bIns="25716">
            <a:normAutofit fontScale="100000" lnSpcReduction="0"/>
          </a:bodyPr>
          <a:lstStyle/>
          <a:p>
            <a:pPr lvl="2" indent="914400" defTabSz="257175">
              <a:spcBef>
                <a:spcPts val="100"/>
              </a:spcBef>
              <a:defRPr sz="700">
                <a:solidFill>
                  <a:srgbClr val="C0504D"/>
                </a:solidFill>
                <a:latin typeface="Calibri"/>
                <a:ea typeface="Calibri"/>
                <a:cs typeface="Calibri"/>
                <a:sym typeface="Calibri"/>
              </a:defRPr>
            </a:pPr>
            <a:r>
              <a:t>Adopted from Stanford Uni’s </a:t>
            </a:r>
            <a:r>
              <a:rPr u="sng">
                <a:solidFill>
                  <a:srgbClr val="0000FF"/>
                </a:solidFill>
                <a:uFill>
                  <a:solidFill>
                    <a:srgbClr val="0000FF"/>
                  </a:solidFill>
                </a:uFill>
                <a:hlinkClick r:id="rId3" invalidUrl="" action="" tgtFrame="" tooltip="" history="1" highlightClick="0" endSnd="0"/>
              </a:rPr>
              <a:t>CS106ap course slides by Kylie Jue and Sonja Johnson-Yu</a:t>
            </a:r>
            <a:r>
              <a:t> and </a:t>
            </a:r>
            <a:r>
              <a:rPr u="sng">
                <a:solidFill>
                  <a:srgbClr val="0000FF"/>
                </a:solidFill>
                <a:uFill>
                  <a:solidFill>
                    <a:srgbClr val="0000FF"/>
                  </a:solidFill>
                </a:uFill>
                <a:hlinkClick r:id="rId4" invalidUrl="" action="" tgtFrame="" tooltip="" history="1" highlightClick="0" endSnd="0"/>
              </a:rPr>
              <a:t>Code in Place by Piech and Sahami</a:t>
            </a:r>
            <a:r>
              <a:t>; Koca Uni’s </a:t>
            </a:r>
            <a:r>
              <a:rPr u="sng">
                <a:solidFill>
                  <a:srgbClr val="0000FF"/>
                </a:solidFill>
                <a:uFill>
                  <a:solidFill>
                    <a:srgbClr val="0000FF"/>
                  </a:solidFill>
                </a:uFill>
                <a:hlinkClick r:id="rId5" invalidUrl="" action="" tgtFrame="" tooltip="" history="1" highlightClick="0" endSnd="0"/>
              </a:rPr>
              <a:t>Comp125 course by Ayca Tuzmen</a:t>
            </a:r>
          </a:p>
        </p:txBody>
      </p:sp>
      <p:sp>
        <p:nvSpPr>
          <p:cNvPr id="115" name="Slide Number"/>
          <p:cNvSpPr txBox="1"/>
          <p:nvPr>
            <p:ph type="sldNum" sz="quarter" idx="2"/>
          </p:nvPr>
        </p:nvSpPr>
        <p:spPr>
          <a:xfrm>
            <a:off x="7460960" y="4812658"/>
            <a:ext cx="197141" cy="183053"/>
          </a:xfrm>
          <a:prstGeom prst="rect">
            <a:avLst/>
          </a:prstGeom>
        </p:spPr>
        <p:txBody>
          <a:bodyPr lIns="34289" tIns="34289" rIns="34289" bIns="34289"/>
          <a:lstStyle>
            <a:lvl1pPr defTabSz="342900">
              <a:defRPr i="1" sz="900">
                <a:solidFill>
                  <a:srgbClr val="F4E1B9"/>
                </a:solid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122" name="Slide Number"/>
          <p:cNvSpPr txBox="1"/>
          <p:nvPr>
            <p:ph type="sldNum" sz="quarter" idx="2"/>
          </p:nvPr>
        </p:nvSpPr>
        <p:spPr>
          <a:xfrm>
            <a:off x="7435560" y="4683917"/>
            <a:ext cx="222541" cy="204125"/>
          </a:xfrm>
          <a:prstGeom prst="rect">
            <a:avLst/>
          </a:prstGeom>
        </p:spPr>
        <p:txBody>
          <a:bodyPr lIns="34289" tIns="34289" rIns="34289" bIns="34289" anchor="t"/>
          <a:lstStyle>
            <a:lvl1pPr defTabSz="685800">
              <a:defRPr>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129" name="Slide Number"/>
          <p:cNvSpPr txBox="1"/>
          <p:nvPr>
            <p:ph type="sldNum" sz="quarter" idx="2"/>
          </p:nvPr>
        </p:nvSpPr>
        <p:spPr>
          <a:xfrm>
            <a:off x="7435560" y="4683917"/>
            <a:ext cx="222541" cy="204125"/>
          </a:xfrm>
          <a:prstGeom prst="rect">
            <a:avLst/>
          </a:prstGeom>
        </p:spPr>
        <p:txBody>
          <a:bodyPr lIns="34289" tIns="34289" rIns="34289" bIns="34289" anchor="t"/>
          <a:lstStyle>
            <a:lvl1pPr defTabSz="685800">
              <a:defRPr>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36" name="Slide Number"/>
          <p:cNvSpPr txBox="1"/>
          <p:nvPr>
            <p:ph type="sldNum" sz="quarter" idx="2"/>
          </p:nvPr>
        </p:nvSpPr>
        <p:spPr>
          <a:xfrm>
            <a:off x="7460960" y="4812658"/>
            <a:ext cx="197141" cy="183053"/>
          </a:xfrm>
          <a:prstGeom prst="rect">
            <a:avLst/>
          </a:prstGeom>
        </p:spPr>
        <p:txBody>
          <a:bodyPr lIns="34289" tIns="34289" rIns="34289" bIns="34289"/>
          <a:lstStyle>
            <a:lvl1pPr defTabSz="342900">
              <a:defRPr sz="900">
                <a:solidFill>
                  <a:srgbClr val="888888"/>
                </a:solid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143" name="Slide Number"/>
          <p:cNvSpPr txBox="1"/>
          <p:nvPr>
            <p:ph type="sldNum" sz="quarter" idx="2"/>
          </p:nvPr>
        </p:nvSpPr>
        <p:spPr>
          <a:xfrm>
            <a:off x="7435560" y="4683917"/>
            <a:ext cx="222541" cy="204125"/>
          </a:xfrm>
          <a:prstGeom prst="rect">
            <a:avLst/>
          </a:prstGeom>
        </p:spPr>
        <p:txBody>
          <a:bodyPr lIns="34289" tIns="34289" rIns="34289" bIns="34289" anchor="t"/>
          <a:lstStyle>
            <a:lvl1pPr defTabSz="685800">
              <a:defRPr>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nd Content">
    <p:spTree>
      <p:nvGrpSpPr>
        <p:cNvPr id="1" name=""/>
        <p:cNvGrpSpPr/>
        <p:nvPr/>
      </p:nvGrpSpPr>
      <p:grpSpPr>
        <a:xfrm>
          <a:off x="0" y="0"/>
          <a:ext cx="0" cy="0"/>
          <a:chOff x="0" y="0"/>
          <a:chExt cx="0" cy="0"/>
        </a:xfrm>
      </p:grpSpPr>
      <p:sp>
        <p:nvSpPr>
          <p:cNvPr id="150" name="Title Text"/>
          <p:cNvSpPr txBox="1"/>
          <p:nvPr>
            <p:ph type="title"/>
          </p:nvPr>
        </p:nvSpPr>
        <p:spPr>
          <a:xfrm>
            <a:off x="1485900" y="205978"/>
            <a:ext cx="6172200" cy="857251"/>
          </a:xfrm>
          <a:prstGeom prst="rect">
            <a:avLst/>
          </a:prstGeom>
        </p:spPr>
        <p:txBody>
          <a:bodyPr lIns="34289" tIns="34289" rIns="34289" bIns="34289" anchor="ctr"/>
          <a:lstStyle>
            <a:lvl1pPr algn="ctr" defTabSz="342900">
              <a:defRPr sz="3200">
                <a:solidFill>
                  <a:srgbClr val="000000"/>
                </a:solidFill>
                <a:latin typeface="Calibri"/>
                <a:ea typeface="Calibri"/>
                <a:cs typeface="Calibri"/>
                <a:sym typeface="Calibri"/>
              </a:defRPr>
            </a:lvl1pPr>
          </a:lstStyle>
          <a:p>
            <a:pPr/>
            <a:r>
              <a:t>Title Text</a:t>
            </a:r>
          </a:p>
        </p:txBody>
      </p:sp>
      <p:sp>
        <p:nvSpPr>
          <p:cNvPr id="151" name="Body Level One…"/>
          <p:cNvSpPr txBox="1"/>
          <p:nvPr>
            <p:ph type="body" idx="1"/>
          </p:nvPr>
        </p:nvSpPr>
        <p:spPr>
          <a:xfrm>
            <a:off x="1485900" y="1200150"/>
            <a:ext cx="6172200" cy="3394474"/>
          </a:xfrm>
          <a:prstGeom prst="rect">
            <a:avLst/>
          </a:prstGeom>
        </p:spPr>
        <p:txBody>
          <a:bodyPr lIns="34289" tIns="34289" rIns="34289" bIns="34289"/>
          <a:lstStyle>
            <a:lvl1pPr marL="257175" indent="-257175" defTabSz="342900">
              <a:lnSpc>
                <a:spcPct val="100000"/>
              </a:lnSpc>
              <a:spcBef>
                <a:spcPts val="500"/>
              </a:spcBef>
              <a:buClrTx/>
              <a:buSzPct val="100000"/>
              <a:buFont typeface="Arial"/>
              <a:buChar char="•"/>
              <a:defRPr sz="2400">
                <a:solidFill>
                  <a:srgbClr val="000000"/>
                </a:solidFill>
                <a:latin typeface="Calibri"/>
                <a:ea typeface="Calibri"/>
                <a:cs typeface="Calibri"/>
                <a:sym typeface="Calibri"/>
              </a:defRPr>
            </a:lvl1pPr>
            <a:lvl2pPr marL="702127" indent="-244927" defTabSz="342900">
              <a:lnSpc>
                <a:spcPct val="100000"/>
              </a:lnSpc>
              <a:spcBef>
                <a:spcPts val="500"/>
              </a:spcBef>
              <a:buClrTx/>
              <a:buSzPct val="100000"/>
              <a:buFont typeface="Arial"/>
              <a:buChar char="–"/>
              <a:defRPr sz="2400">
                <a:solidFill>
                  <a:srgbClr val="000000"/>
                </a:solidFill>
                <a:latin typeface="Calibri"/>
                <a:ea typeface="Calibri"/>
                <a:cs typeface="Calibri"/>
                <a:sym typeface="Calibri"/>
              </a:defRPr>
            </a:lvl2pPr>
            <a:lvl3pPr marL="1143000" indent="-228600" defTabSz="342900">
              <a:lnSpc>
                <a:spcPct val="100000"/>
              </a:lnSpc>
              <a:spcBef>
                <a:spcPts val="500"/>
              </a:spcBef>
              <a:buClrTx/>
              <a:buSzPct val="100000"/>
              <a:buFont typeface="Arial"/>
              <a:buChar char="•"/>
              <a:defRPr sz="2400">
                <a:solidFill>
                  <a:srgbClr val="000000"/>
                </a:solidFill>
                <a:latin typeface="Calibri"/>
                <a:ea typeface="Calibri"/>
                <a:cs typeface="Calibri"/>
                <a:sym typeface="Calibri"/>
              </a:defRPr>
            </a:lvl3pPr>
            <a:lvl4pPr marL="1645920" indent="-274319" defTabSz="342900">
              <a:lnSpc>
                <a:spcPct val="100000"/>
              </a:lnSpc>
              <a:spcBef>
                <a:spcPts val="500"/>
              </a:spcBef>
              <a:buClrTx/>
              <a:buSzPct val="100000"/>
              <a:buFont typeface="Arial"/>
              <a:buChar char="–"/>
              <a:defRPr sz="2400">
                <a:solidFill>
                  <a:srgbClr val="000000"/>
                </a:solidFill>
                <a:latin typeface="Calibri"/>
                <a:ea typeface="Calibri"/>
                <a:cs typeface="Calibri"/>
                <a:sym typeface="Calibri"/>
              </a:defRPr>
            </a:lvl4pPr>
            <a:lvl5pPr marL="2103120" indent="-274320" defTabSz="342900">
              <a:lnSpc>
                <a:spcPct val="100000"/>
              </a:lnSpc>
              <a:spcBef>
                <a:spcPts val="500"/>
              </a:spcBef>
              <a:buClrTx/>
              <a:buSzPct val="100000"/>
              <a:buFont typeface="Arial"/>
              <a:buChar char="»"/>
              <a:defRPr sz="2400">
                <a:solidFill>
                  <a:srgbClr val="000000"/>
                </a:solidFill>
                <a:latin typeface="Calibri"/>
                <a:ea typeface="Calibri"/>
                <a:cs typeface="Calibri"/>
                <a:sym typeface="Calibri"/>
              </a:defRPr>
            </a:lvl5pPr>
          </a:lstStyle>
          <a:p>
            <a:pPr/>
            <a:r>
              <a:t>Body Level One</a:t>
            </a:r>
          </a:p>
          <a:p>
            <a:pPr lvl="1"/>
            <a:r>
              <a:t>Body Level Two</a:t>
            </a:r>
          </a:p>
          <a:p>
            <a:pPr lvl="2"/>
            <a:r>
              <a:t>Body Level Three</a:t>
            </a:r>
          </a:p>
          <a:p>
            <a:pPr lvl="3"/>
            <a:r>
              <a:t>Body Level Four</a:t>
            </a:r>
          </a:p>
          <a:p>
            <a:pPr lvl="4"/>
            <a:r>
              <a:t>Body Level Five</a:t>
            </a:r>
          </a:p>
        </p:txBody>
      </p:sp>
      <p:sp>
        <p:nvSpPr>
          <p:cNvPr id="152" name="Slide Number"/>
          <p:cNvSpPr txBox="1"/>
          <p:nvPr>
            <p:ph type="sldNum" sz="quarter" idx="2"/>
          </p:nvPr>
        </p:nvSpPr>
        <p:spPr>
          <a:xfrm>
            <a:off x="7460960" y="4812658"/>
            <a:ext cx="197141" cy="183053"/>
          </a:xfrm>
          <a:prstGeom prst="rect">
            <a:avLst/>
          </a:prstGeom>
        </p:spPr>
        <p:txBody>
          <a:bodyPr lIns="34289" tIns="34289" rIns="34289" bIns="34289"/>
          <a:lstStyle>
            <a:lvl1pPr defTabSz="342900">
              <a:defRPr sz="900">
                <a:solidFill>
                  <a:srgbClr val="888888"/>
                </a:solid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nd Content">
    <p:spTree>
      <p:nvGrpSpPr>
        <p:cNvPr id="1" name=""/>
        <p:cNvGrpSpPr/>
        <p:nvPr/>
      </p:nvGrpSpPr>
      <p:grpSpPr>
        <a:xfrm>
          <a:off x="0" y="0"/>
          <a:ext cx="0" cy="0"/>
          <a:chOff x="0" y="0"/>
          <a:chExt cx="0" cy="0"/>
        </a:xfrm>
      </p:grpSpPr>
      <p:sp>
        <p:nvSpPr>
          <p:cNvPr id="159" name="Title Text"/>
          <p:cNvSpPr txBox="1"/>
          <p:nvPr>
            <p:ph type="title"/>
          </p:nvPr>
        </p:nvSpPr>
        <p:spPr>
          <a:xfrm>
            <a:off x="1485900" y="205978"/>
            <a:ext cx="6172200" cy="857251"/>
          </a:xfrm>
          <a:prstGeom prst="rect">
            <a:avLst/>
          </a:prstGeom>
        </p:spPr>
        <p:txBody>
          <a:bodyPr lIns="34289" tIns="34289" rIns="34289" bIns="34289" anchor="ctr"/>
          <a:lstStyle>
            <a:lvl1pPr algn="ctr" defTabSz="342900">
              <a:defRPr sz="3200">
                <a:solidFill>
                  <a:srgbClr val="000000"/>
                </a:solidFill>
                <a:latin typeface="Calibri"/>
                <a:ea typeface="Calibri"/>
                <a:cs typeface="Calibri"/>
                <a:sym typeface="Calibri"/>
              </a:defRPr>
            </a:lvl1pPr>
          </a:lstStyle>
          <a:p>
            <a:pPr/>
            <a:r>
              <a:t>Title Text</a:t>
            </a:r>
          </a:p>
        </p:txBody>
      </p:sp>
      <p:sp>
        <p:nvSpPr>
          <p:cNvPr id="160" name="Body Level One…"/>
          <p:cNvSpPr txBox="1"/>
          <p:nvPr>
            <p:ph type="body" idx="1"/>
          </p:nvPr>
        </p:nvSpPr>
        <p:spPr>
          <a:xfrm>
            <a:off x="1485900" y="1200150"/>
            <a:ext cx="6172200" cy="3394474"/>
          </a:xfrm>
          <a:prstGeom prst="rect">
            <a:avLst/>
          </a:prstGeom>
        </p:spPr>
        <p:txBody>
          <a:bodyPr lIns="34289" tIns="34289" rIns="34289" bIns="34289"/>
          <a:lstStyle>
            <a:lvl1pPr marL="257175" indent="-257175" defTabSz="342900">
              <a:lnSpc>
                <a:spcPct val="100000"/>
              </a:lnSpc>
              <a:spcBef>
                <a:spcPts val="500"/>
              </a:spcBef>
              <a:buClrTx/>
              <a:buSzPct val="100000"/>
              <a:buFont typeface="Arial"/>
              <a:buChar char="•"/>
              <a:defRPr sz="2400">
                <a:solidFill>
                  <a:srgbClr val="000000"/>
                </a:solidFill>
                <a:latin typeface="Calibri"/>
                <a:ea typeface="Calibri"/>
                <a:cs typeface="Calibri"/>
                <a:sym typeface="Calibri"/>
              </a:defRPr>
            </a:lvl1pPr>
            <a:lvl2pPr marL="702127" indent="-244927" defTabSz="342900">
              <a:lnSpc>
                <a:spcPct val="100000"/>
              </a:lnSpc>
              <a:spcBef>
                <a:spcPts val="500"/>
              </a:spcBef>
              <a:buClrTx/>
              <a:buSzPct val="100000"/>
              <a:buFont typeface="Arial"/>
              <a:buChar char="–"/>
              <a:defRPr sz="2400">
                <a:solidFill>
                  <a:srgbClr val="000000"/>
                </a:solidFill>
                <a:latin typeface="Calibri"/>
                <a:ea typeface="Calibri"/>
                <a:cs typeface="Calibri"/>
                <a:sym typeface="Calibri"/>
              </a:defRPr>
            </a:lvl2pPr>
            <a:lvl3pPr marL="1143000" indent="-228600" defTabSz="342900">
              <a:lnSpc>
                <a:spcPct val="100000"/>
              </a:lnSpc>
              <a:spcBef>
                <a:spcPts val="500"/>
              </a:spcBef>
              <a:buClrTx/>
              <a:buSzPct val="100000"/>
              <a:buFont typeface="Arial"/>
              <a:buChar char="•"/>
              <a:defRPr sz="2400">
                <a:solidFill>
                  <a:srgbClr val="000000"/>
                </a:solidFill>
                <a:latin typeface="Calibri"/>
                <a:ea typeface="Calibri"/>
                <a:cs typeface="Calibri"/>
                <a:sym typeface="Calibri"/>
              </a:defRPr>
            </a:lvl3pPr>
            <a:lvl4pPr marL="1645920" indent="-274319" defTabSz="342900">
              <a:lnSpc>
                <a:spcPct val="100000"/>
              </a:lnSpc>
              <a:spcBef>
                <a:spcPts val="500"/>
              </a:spcBef>
              <a:buClrTx/>
              <a:buSzPct val="100000"/>
              <a:buFont typeface="Arial"/>
              <a:buChar char="–"/>
              <a:defRPr sz="2400">
                <a:solidFill>
                  <a:srgbClr val="000000"/>
                </a:solidFill>
                <a:latin typeface="Calibri"/>
                <a:ea typeface="Calibri"/>
                <a:cs typeface="Calibri"/>
                <a:sym typeface="Calibri"/>
              </a:defRPr>
            </a:lvl4pPr>
            <a:lvl5pPr marL="2103120" indent="-274320" defTabSz="342900">
              <a:lnSpc>
                <a:spcPct val="100000"/>
              </a:lnSpc>
              <a:spcBef>
                <a:spcPts val="500"/>
              </a:spcBef>
              <a:buClrTx/>
              <a:buSzPct val="100000"/>
              <a:buFont typeface="Arial"/>
              <a:buChar char="»"/>
              <a:defRPr sz="2400">
                <a:solidFill>
                  <a:srgbClr val="000000"/>
                </a:solidFill>
                <a:latin typeface="Calibri"/>
                <a:ea typeface="Calibri"/>
                <a:cs typeface="Calibri"/>
                <a:sym typeface="Calibri"/>
              </a:defRPr>
            </a:lvl5pPr>
          </a:lstStyle>
          <a:p>
            <a:pPr/>
            <a:r>
              <a:t>Body Level One</a:t>
            </a:r>
          </a:p>
          <a:p>
            <a:pPr lvl="1"/>
            <a:r>
              <a:t>Body Level Two</a:t>
            </a:r>
          </a:p>
          <a:p>
            <a:pPr lvl="2"/>
            <a:r>
              <a:t>Body Level Three</a:t>
            </a:r>
          </a:p>
          <a:p>
            <a:pPr lvl="3"/>
            <a:r>
              <a:t>Body Level Four</a:t>
            </a:r>
          </a:p>
          <a:p>
            <a:pPr lvl="4"/>
            <a:r>
              <a:t>Body Level Five</a:t>
            </a:r>
          </a:p>
        </p:txBody>
      </p:sp>
      <p:sp>
        <p:nvSpPr>
          <p:cNvPr id="161" name="Slide Number"/>
          <p:cNvSpPr txBox="1"/>
          <p:nvPr>
            <p:ph type="sldNum" sz="quarter" idx="2"/>
          </p:nvPr>
        </p:nvSpPr>
        <p:spPr>
          <a:xfrm>
            <a:off x="7460960" y="4812658"/>
            <a:ext cx="197141" cy="183053"/>
          </a:xfrm>
          <a:prstGeom prst="rect">
            <a:avLst/>
          </a:prstGeom>
        </p:spPr>
        <p:txBody>
          <a:bodyPr lIns="34289" tIns="34289" rIns="34289" bIns="34289"/>
          <a:lstStyle>
            <a:lvl1pPr defTabSz="342900">
              <a:defRPr sz="900">
                <a:solidFill>
                  <a:srgbClr val="888888"/>
                </a:solid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nd Content">
    <p:spTree>
      <p:nvGrpSpPr>
        <p:cNvPr id="1" name=""/>
        <p:cNvGrpSpPr/>
        <p:nvPr/>
      </p:nvGrpSpPr>
      <p:grpSpPr>
        <a:xfrm>
          <a:off x="0" y="0"/>
          <a:ext cx="0" cy="0"/>
          <a:chOff x="0" y="0"/>
          <a:chExt cx="0" cy="0"/>
        </a:xfrm>
      </p:grpSpPr>
      <p:sp>
        <p:nvSpPr>
          <p:cNvPr id="168" name="Title Text"/>
          <p:cNvSpPr txBox="1"/>
          <p:nvPr>
            <p:ph type="title"/>
          </p:nvPr>
        </p:nvSpPr>
        <p:spPr>
          <a:xfrm>
            <a:off x="1543050" y="400050"/>
            <a:ext cx="6115050" cy="457200"/>
          </a:xfrm>
          <a:prstGeom prst="rect">
            <a:avLst/>
          </a:prstGeom>
        </p:spPr>
        <p:txBody>
          <a:bodyPr lIns="34528" tIns="34528" rIns="34528" bIns="34528" anchor="ctr"/>
          <a:lstStyle>
            <a:lvl1pPr defTabSz="685800">
              <a:lnSpc>
                <a:spcPct val="70000"/>
              </a:lnSpc>
              <a:defRPr b="1" sz="3000">
                <a:solidFill>
                  <a:srgbClr val="000099"/>
                </a:solidFill>
                <a:latin typeface="+mj-lt"/>
                <a:ea typeface="+mj-ea"/>
                <a:cs typeface="+mj-cs"/>
                <a:sym typeface="Helvetica"/>
              </a:defRPr>
            </a:lvl1pPr>
          </a:lstStyle>
          <a:p>
            <a:pPr/>
            <a:r>
              <a:t>Title Text</a:t>
            </a:r>
          </a:p>
        </p:txBody>
      </p:sp>
      <p:sp>
        <p:nvSpPr>
          <p:cNvPr id="169" name="Body Level One…"/>
          <p:cNvSpPr txBox="1"/>
          <p:nvPr>
            <p:ph type="body" idx="1"/>
          </p:nvPr>
        </p:nvSpPr>
        <p:spPr>
          <a:xfrm>
            <a:off x="1543050" y="857250"/>
            <a:ext cx="6286500" cy="3886200"/>
          </a:xfrm>
          <a:prstGeom prst="rect">
            <a:avLst/>
          </a:prstGeom>
        </p:spPr>
        <p:txBody>
          <a:bodyPr lIns="34528" tIns="34528" rIns="34528" bIns="34528"/>
          <a:lstStyle>
            <a:lvl1pPr marL="254000" indent="-254000" defTabSz="685800">
              <a:lnSpc>
                <a:spcPct val="100000"/>
              </a:lnSpc>
              <a:spcBef>
                <a:spcPts val="400"/>
              </a:spcBef>
              <a:buClr>
                <a:srgbClr val="FFCC00"/>
              </a:buClr>
              <a:buSzPct val="75000"/>
              <a:buChar char="u"/>
              <a:defRPr sz="2000">
                <a:solidFill>
                  <a:srgbClr val="3366FF"/>
                </a:solidFill>
                <a:latin typeface="+mj-lt"/>
                <a:ea typeface="+mj-ea"/>
                <a:cs typeface="+mj-cs"/>
                <a:sym typeface="Helvetica"/>
              </a:defRPr>
            </a:lvl1pPr>
            <a:lvl2pPr marL="0" indent="0" defTabSz="685800">
              <a:lnSpc>
                <a:spcPct val="100000"/>
              </a:lnSpc>
              <a:spcBef>
                <a:spcPts val="400"/>
              </a:spcBef>
              <a:buClr>
                <a:srgbClr val="FFCC00"/>
              </a:buClr>
              <a:buSzTx/>
              <a:buNone/>
              <a:defRPr sz="2000">
                <a:solidFill>
                  <a:srgbClr val="3366FF"/>
                </a:solidFill>
                <a:latin typeface="+mj-lt"/>
                <a:ea typeface="+mj-ea"/>
                <a:cs typeface="+mj-cs"/>
                <a:sym typeface="Helvetica"/>
              </a:defRPr>
            </a:lvl2pPr>
            <a:lvl3pPr marL="1168400" indent="-254000" defTabSz="685800">
              <a:lnSpc>
                <a:spcPct val="100000"/>
              </a:lnSpc>
              <a:spcBef>
                <a:spcPts val="400"/>
              </a:spcBef>
              <a:buClr>
                <a:srgbClr val="FFCC00"/>
              </a:buClr>
              <a:buSzPct val="65000"/>
              <a:buChar char="F"/>
              <a:defRPr sz="2000">
                <a:solidFill>
                  <a:srgbClr val="3366FF"/>
                </a:solidFill>
                <a:latin typeface="+mj-lt"/>
                <a:ea typeface="+mj-ea"/>
                <a:cs typeface="+mj-cs"/>
                <a:sym typeface="Helvetica"/>
              </a:defRPr>
            </a:lvl3pPr>
            <a:lvl4pPr marL="1625600" indent="-254000" defTabSz="685800">
              <a:lnSpc>
                <a:spcPct val="100000"/>
              </a:lnSpc>
              <a:spcBef>
                <a:spcPts val="400"/>
              </a:spcBef>
              <a:buClr>
                <a:srgbClr val="FFCC00"/>
              </a:buClr>
              <a:buSzPct val="100000"/>
              <a:buChar char="•"/>
              <a:defRPr sz="2000">
                <a:solidFill>
                  <a:srgbClr val="3366FF"/>
                </a:solidFill>
                <a:latin typeface="+mj-lt"/>
                <a:ea typeface="+mj-ea"/>
                <a:cs typeface="+mj-cs"/>
                <a:sym typeface="Helvetica"/>
              </a:defRPr>
            </a:lvl4pPr>
            <a:lvl5pPr marL="2082800" indent="-254000" defTabSz="685800">
              <a:lnSpc>
                <a:spcPct val="100000"/>
              </a:lnSpc>
              <a:spcBef>
                <a:spcPts val="400"/>
              </a:spcBef>
              <a:buClr>
                <a:srgbClr val="FFCC00"/>
              </a:buClr>
              <a:buSzPct val="100000"/>
              <a:buChar char="–"/>
              <a:defRPr sz="2000">
                <a:solidFill>
                  <a:srgbClr val="3366FF"/>
                </a:solidFill>
                <a:latin typeface="+mj-lt"/>
                <a:ea typeface="+mj-ea"/>
                <a:cs typeface="+mj-cs"/>
                <a:sym typeface="Helvetica"/>
              </a:defRPr>
            </a:lvl5pPr>
          </a:lstStyle>
          <a:p>
            <a:pPr/>
            <a:r>
              <a:t>Body Level One</a:t>
            </a:r>
          </a:p>
          <a:p>
            <a:pPr lvl="1"/>
            <a:r>
              <a:t>Body Level Two</a:t>
            </a:r>
          </a:p>
          <a:p>
            <a:pPr lvl="2"/>
            <a:r>
              <a:t>Body Level Three</a:t>
            </a:r>
          </a:p>
          <a:p>
            <a:pPr lvl="3"/>
            <a:r>
              <a:t>Body Level Four</a:t>
            </a:r>
          </a:p>
          <a:p>
            <a:pPr lvl="4"/>
            <a:r>
              <a:t>Body Level Five</a:t>
            </a:r>
          </a:p>
        </p:txBody>
      </p:sp>
      <p:sp>
        <p:nvSpPr>
          <p:cNvPr id="170" name="Slide Number"/>
          <p:cNvSpPr txBox="1"/>
          <p:nvPr>
            <p:ph type="sldNum" sz="quarter" idx="2"/>
          </p:nvPr>
        </p:nvSpPr>
        <p:spPr>
          <a:xfrm>
            <a:off x="7606532" y="4832746"/>
            <a:ext cx="223020" cy="221458"/>
          </a:xfrm>
          <a:prstGeom prst="rect">
            <a:avLst/>
          </a:prstGeom>
        </p:spPr>
        <p:txBody>
          <a:bodyPr lIns="34528" tIns="34528" rIns="34528" bIns="34528"/>
          <a:lstStyle>
            <a:lvl1pPr defTabSz="342900">
              <a:defRPr>
                <a:solidFill>
                  <a:srgbClr val="FFCC00"/>
                </a:solidFill>
                <a:latin typeface="+mj-lt"/>
                <a:ea typeface="+mj-ea"/>
                <a:cs typeface="+mj-cs"/>
                <a:sym typeface="Helvetica"/>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_HEADER">
    <p:bg>
      <p:bgPr>
        <a:solidFill>
          <a:schemeClr val="accent3"/>
        </a:solidFill>
      </p:bgPr>
    </p:bg>
    <p:spTree>
      <p:nvGrpSpPr>
        <p:cNvPr id="1" name=""/>
        <p:cNvGrpSpPr/>
        <p:nvPr/>
      </p:nvGrpSpPr>
      <p:grpSpPr>
        <a:xfrm>
          <a:off x="0" y="0"/>
          <a:ext cx="0" cy="0"/>
          <a:chOff x="0" y="0"/>
          <a:chExt cx="0" cy="0"/>
        </a:xfrm>
      </p:grpSpPr>
      <p:sp>
        <p:nvSpPr>
          <p:cNvPr id="20" name="Title Text"/>
          <p:cNvSpPr txBox="1"/>
          <p:nvPr>
            <p:ph type="title"/>
          </p:nvPr>
        </p:nvSpPr>
        <p:spPr>
          <a:xfrm>
            <a:off x="311698" y="2150848"/>
            <a:ext cx="8520603" cy="841802"/>
          </a:xfrm>
          <a:prstGeom prst="rect">
            <a:avLst/>
          </a:prstGeom>
        </p:spPr>
        <p:txBody>
          <a:bodyPr anchor="ctr"/>
          <a:lstStyle>
            <a:lvl1pPr algn="ctr">
              <a:defRPr sz="4800">
                <a:solidFill>
                  <a:srgbClr val="FFFFFF"/>
                </a:solidFill>
              </a:defRPr>
            </a:lvl1pPr>
          </a:lstStyle>
          <a:p>
            <a:pPr/>
            <a:r>
              <a:t>Title Text</a:t>
            </a:r>
          </a:p>
        </p:txBody>
      </p:sp>
      <p:sp>
        <p:nvSpPr>
          <p:cNvPr id="2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Slide">
    <p:spTree>
      <p:nvGrpSpPr>
        <p:cNvPr id="1" name=""/>
        <p:cNvGrpSpPr/>
        <p:nvPr/>
      </p:nvGrpSpPr>
      <p:grpSpPr>
        <a:xfrm>
          <a:off x="0" y="0"/>
          <a:ext cx="0" cy="0"/>
          <a:chOff x="0" y="0"/>
          <a:chExt cx="0" cy="0"/>
        </a:xfrm>
      </p:grpSpPr>
      <p:sp>
        <p:nvSpPr>
          <p:cNvPr id="177" name="Title Text"/>
          <p:cNvSpPr txBox="1"/>
          <p:nvPr>
            <p:ph type="title"/>
          </p:nvPr>
        </p:nvSpPr>
        <p:spPr>
          <a:xfrm>
            <a:off x="1657350" y="1597817"/>
            <a:ext cx="5829300" cy="1102521"/>
          </a:xfrm>
          <a:prstGeom prst="rect">
            <a:avLst/>
          </a:prstGeom>
        </p:spPr>
        <p:txBody>
          <a:bodyPr lIns="34289" tIns="34289" rIns="34289" bIns="34289" anchor="ctr"/>
          <a:lstStyle>
            <a:lvl1pPr algn="ctr" defTabSz="342900">
              <a:defRPr sz="3200">
                <a:solidFill>
                  <a:srgbClr val="000000"/>
                </a:solidFill>
                <a:latin typeface="Calibri"/>
                <a:ea typeface="Calibri"/>
                <a:cs typeface="Calibri"/>
                <a:sym typeface="Calibri"/>
              </a:defRPr>
            </a:lvl1pPr>
          </a:lstStyle>
          <a:p>
            <a:pPr/>
            <a:r>
              <a:t>Title Text</a:t>
            </a:r>
          </a:p>
        </p:txBody>
      </p:sp>
      <p:sp>
        <p:nvSpPr>
          <p:cNvPr id="178" name="Body Level One…"/>
          <p:cNvSpPr txBox="1"/>
          <p:nvPr>
            <p:ph type="body" sz="quarter" idx="1"/>
          </p:nvPr>
        </p:nvSpPr>
        <p:spPr>
          <a:xfrm>
            <a:off x="2171700" y="2914650"/>
            <a:ext cx="4800600" cy="1314450"/>
          </a:xfrm>
          <a:prstGeom prst="rect">
            <a:avLst/>
          </a:prstGeom>
        </p:spPr>
        <p:txBody>
          <a:bodyPr lIns="34289" tIns="34289" rIns="34289" bIns="34289"/>
          <a:lstStyle>
            <a:lvl1pPr marL="0" indent="0" algn="ctr" defTabSz="342900">
              <a:lnSpc>
                <a:spcPct val="100000"/>
              </a:lnSpc>
              <a:spcBef>
                <a:spcPts val="500"/>
              </a:spcBef>
              <a:buClrTx/>
              <a:buSzTx/>
              <a:buFontTx/>
              <a:buNone/>
              <a:defRPr sz="2400">
                <a:solidFill>
                  <a:srgbClr val="888888"/>
                </a:solidFill>
                <a:latin typeface="Calibri"/>
                <a:ea typeface="Calibri"/>
                <a:cs typeface="Calibri"/>
                <a:sym typeface="Calibri"/>
              </a:defRPr>
            </a:lvl1pPr>
            <a:lvl2pPr marL="0" indent="0" algn="ctr" defTabSz="342900">
              <a:lnSpc>
                <a:spcPct val="100000"/>
              </a:lnSpc>
              <a:spcBef>
                <a:spcPts val="500"/>
              </a:spcBef>
              <a:buClrTx/>
              <a:buSzTx/>
              <a:buFontTx/>
              <a:buNone/>
              <a:defRPr sz="2400">
                <a:solidFill>
                  <a:srgbClr val="888888"/>
                </a:solidFill>
                <a:latin typeface="Calibri"/>
                <a:ea typeface="Calibri"/>
                <a:cs typeface="Calibri"/>
                <a:sym typeface="Calibri"/>
              </a:defRPr>
            </a:lvl2pPr>
            <a:lvl3pPr marL="0" indent="0" algn="ctr" defTabSz="342900">
              <a:lnSpc>
                <a:spcPct val="100000"/>
              </a:lnSpc>
              <a:spcBef>
                <a:spcPts val="500"/>
              </a:spcBef>
              <a:buClrTx/>
              <a:buSzTx/>
              <a:buFontTx/>
              <a:buNone/>
              <a:defRPr sz="2400">
                <a:solidFill>
                  <a:srgbClr val="888888"/>
                </a:solidFill>
                <a:latin typeface="Calibri"/>
                <a:ea typeface="Calibri"/>
                <a:cs typeface="Calibri"/>
                <a:sym typeface="Calibri"/>
              </a:defRPr>
            </a:lvl3pPr>
            <a:lvl4pPr marL="0" indent="0" algn="ctr" defTabSz="342900">
              <a:lnSpc>
                <a:spcPct val="100000"/>
              </a:lnSpc>
              <a:spcBef>
                <a:spcPts val="500"/>
              </a:spcBef>
              <a:buClrTx/>
              <a:buSzTx/>
              <a:buFontTx/>
              <a:buNone/>
              <a:defRPr sz="2400">
                <a:solidFill>
                  <a:srgbClr val="888888"/>
                </a:solidFill>
                <a:latin typeface="Calibri"/>
                <a:ea typeface="Calibri"/>
                <a:cs typeface="Calibri"/>
                <a:sym typeface="Calibri"/>
              </a:defRPr>
            </a:lvl4pPr>
            <a:lvl5pPr marL="0" indent="0" algn="ctr" defTabSz="342900">
              <a:lnSpc>
                <a:spcPct val="100000"/>
              </a:lnSpc>
              <a:spcBef>
                <a:spcPts val="500"/>
              </a:spcBef>
              <a:buClrTx/>
              <a:buSzTx/>
              <a:buFontTx/>
              <a:buNone/>
              <a:defRPr sz="2400">
                <a:solidFill>
                  <a:srgbClr val="888888"/>
                </a:solidFill>
                <a:latin typeface="Calibri"/>
                <a:ea typeface="Calibri"/>
                <a:cs typeface="Calibri"/>
                <a:sym typeface="Calibri"/>
              </a:defRPr>
            </a:lvl5pPr>
          </a:lstStyle>
          <a:p>
            <a:pPr/>
            <a:r>
              <a:t>Body Level One</a:t>
            </a:r>
          </a:p>
          <a:p>
            <a:pPr lvl="1"/>
            <a:r>
              <a:t>Body Level Two</a:t>
            </a:r>
          </a:p>
          <a:p>
            <a:pPr lvl="2"/>
            <a:r>
              <a:t>Body Level Three</a:t>
            </a:r>
          </a:p>
          <a:p>
            <a:pPr lvl="3"/>
            <a:r>
              <a:t>Body Level Four</a:t>
            </a:r>
          </a:p>
          <a:p>
            <a:pPr lvl="4"/>
            <a:r>
              <a:t>Body Level Five</a:t>
            </a:r>
          </a:p>
        </p:txBody>
      </p:sp>
      <p:sp>
        <p:nvSpPr>
          <p:cNvPr id="179" name="Slide Number"/>
          <p:cNvSpPr txBox="1"/>
          <p:nvPr>
            <p:ph type="sldNum" sz="quarter" idx="2"/>
          </p:nvPr>
        </p:nvSpPr>
        <p:spPr>
          <a:xfrm>
            <a:off x="7460960" y="4812658"/>
            <a:ext cx="197141" cy="183053"/>
          </a:xfrm>
          <a:prstGeom prst="rect">
            <a:avLst/>
          </a:prstGeom>
        </p:spPr>
        <p:txBody>
          <a:bodyPr lIns="34289" tIns="34289" rIns="34289" bIns="34289"/>
          <a:lstStyle>
            <a:lvl1pPr defTabSz="342900">
              <a:defRPr sz="900">
                <a:solidFill>
                  <a:srgbClr val="888888"/>
                </a:solid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nd Content">
    <p:spTree>
      <p:nvGrpSpPr>
        <p:cNvPr id="1" name=""/>
        <p:cNvGrpSpPr/>
        <p:nvPr/>
      </p:nvGrpSpPr>
      <p:grpSpPr>
        <a:xfrm>
          <a:off x="0" y="0"/>
          <a:ext cx="0" cy="0"/>
          <a:chOff x="0" y="0"/>
          <a:chExt cx="0" cy="0"/>
        </a:xfrm>
      </p:grpSpPr>
      <p:sp>
        <p:nvSpPr>
          <p:cNvPr id="186" name="Title Text"/>
          <p:cNvSpPr txBox="1"/>
          <p:nvPr>
            <p:ph type="title"/>
          </p:nvPr>
        </p:nvSpPr>
        <p:spPr>
          <a:xfrm>
            <a:off x="1485900" y="205978"/>
            <a:ext cx="6172200" cy="857251"/>
          </a:xfrm>
          <a:prstGeom prst="rect">
            <a:avLst/>
          </a:prstGeom>
        </p:spPr>
        <p:txBody>
          <a:bodyPr lIns="34289" tIns="34289" rIns="34289" bIns="34289" anchor="ctr"/>
          <a:lstStyle>
            <a:lvl1pPr algn="ctr" defTabSz="342900">
              <a:defRPr sz="3200">
                <a:solidFill>
                  <a:srgbClr val="000000"/>
                </a:solidFill>
                <a:latin typeface="Calibri"/>
                <a:ea typeface="Calibri"/>
                <a:cs typeface="Calibri"/>
                <a:sym typeface="Calibri"/>
              </a:defRPr>
            </a:lvl1pPr>
          </a:lstStyle>
          <a:p>
            <a:pPr/>
            <a:r>
              <a:t>Title Text</a:t>
            </a:r>
          </a:p>
        </p:txBody>
      </p:sp>
      <p:sp>
        <p:nvSpPr>
          <p:cNvPr id="187" name="Body Level One…"/>
          <p:cNvSpPr txBox="1"/>
          <p:nvPr>
            <p:ph type="body" idx="1"/>
          </p:nvPr>
        </p:nvSpPr>
        <p:spPr>
          <a:xfrm>
            <a:off x="1485900" y="1200150"/>
            <a:ext cx="6172200" cy="3394474"/>
          </a:xfrm>
          <a:prstGeom prst="rect">
            <a:avLst/>
          </a:prstGeom>
        </p:spPr>
        <p:txBody>
          <a:bodyPr lIns="34289" tIns="34289" rIns="34289" bIns="34289"/>
          <a:lstStyle>
            <a:lvl1pPr marL="257175" indent="-257175" defTabSz="342900">
              <a:lnSpc>
                <a:spcPct val="100000"/>
              </a:lnSpc>
              <a:spcBef>
                <a:spcPts val="500"/>
              </a:spcBef>
              <a:buClrTx/>
              <a:buSzPct val="100000"/>
              <a:buFont typeface="Arial"/>
              <a:buChar char="•"/>
              <a:defRPr sz="2400">
                <a:solidFill>
                  <a:srgbClr val="000000"/>
                </a:solidFill>
                <a:latin typeface="Calibri"/>
                <a:ea typeface="Calibri"/>
                <a:cs typeface="Calibri"/>
                <a:sym typeface="Calibri"/>
              </a:defRPr>
            </a:lvl1pPr>
            <a:lvl2pPr marL="702127" indent="-244927" defTabSz="342900">
              <a:lnSpc>
                <a:spcPct val="100000"/>
              </a:lnSpc>
              <a:spcBef>
                <a:spcPts val="500"/>
              </a:spcBef>
              <a:buClrTx/>
              <a:buSzPct val="100000"/>
              <a:buFont typeface="Arial"/>
              <a:buChar char="–"/>
              <a:defRPr sz="2400">
                <a:solidFill>
                  <a:srgbClr val="000000"/>
                </a:solidFill>
                <a:latin typeface="Calibri"/>
                <a:ea typeface="Calibri"/>
                <a:cs typeface="Calibri"/>
                <a:sym typeface="Calibri"/>
              </a:defRPr>
            </a:lvl2pPr>
            <a:lvl3pPr marL="1143000" indent="-228600" defTabSz="342900">
              <a:lnSpc>
                <a:spcPct val="100000"/>
              </a:lnSpc>
              <a:spcBef>
                <a:spcPts val="500"/>
              </a:spcBef>
              <a:buClrTx/>
              <a:buSzPct val="100000"/>
              <a:buFont typeface="Arial"/>
              <a:buChar char="•"/>
              <a:defRPr sz="2400">
                <a:solidFill>
                  <a:srgbClr val="000000"/>
                </a:solidFill>
                <a:latin typeface="Calibri"/>
                <a:ea typeface="Calibri"/>
                <a:cs typeface="Calibri"/>
                <a:sym typeface="Calibri"/>
              </a:defRPr>
            </a:lvl3pPr>
            <a:lvl4pPr marL="1645920" indent="-274319" defTabSz="342900">
              <a:lnSpc>
                <a:spcPct val="100000"/>
              </a:lnSpc>
              <a:spcBef>
                <a:spcPts val="500"/>
              </a:spcBef>
              <a:buClrTx/>
              <a:buSzPct val="100000"/>
              <a:buFont typeface="Arial"/>
              <a:buChar char="–"/>
              <a:defRPr sz="2400">
                <a:solidFill>
                  <a:srgbClr val="000000"/>
                </a:solidFill>
                <a:latin typeface="Calibri"/>
                <a:ea typeface="Calibri"/>
                <a:cs typeface="Calibri"/>
                <a:sym typeface="Calibri"/>
              </a:defRPr>
            </a:lvl4pPr>
            <a:lvl5pPr marL="2103120" indent="-274320" defTabSz="342900">
              <a:lnSpc>
                <a:spcPct val="100000"/>
              </a:lnSpc>
              <a:spcBef>
                <a:spcPts val="500"/>
              </a:spcBef>
              <a:buClrTx/>
              <a:buSzPct val="100000"/>
              <a:buFont typeface="Arial"/>
              <a:buChar char="»"/>
              <a:defRPr sz="2400">
                <a:solidFill>
                  <a:srgbClr val="000000"/>
                </a:solidFill>
                <a:latin typeface="Calibri"/>
                <a:ea typeface="Calibri"/>
                <a:cs typeface="Calibri"/>
                <a:sym typeface="Calibri"/>
              </a:defRPr>
            </a:lvl5pPr>
          </a:lstStyle>
          <a:p>
            <a:pPr/>
            <a:r>
              <a:t>Body Level One</a:t>
            </a:r>
          </a:p>
          <a:p>
            <a:pPr lvl="1"/>
            <a:r>
              <a:t>Body Level Two</a:t>
            </a:r>
          </a:p>
          <a:p>
            <a:pPr lvl="2"/>
            <a:r>
              <a:t>Body Level Three</a:t>
            </a:r>
          </a:p>
          <a:p>
            <a:pPr lvl="3"/>
            <a:r>
              <a:t>Body Level Four</a:t>
            </a:r>
          </a:p>
          <a:p>
            <a:pPr lvl="4"/>
            <a:r>
              <a:t>Body Level Five</a:t>
            </a:r>
          </a:p>
        </p:txBody>
      </p:sp>
      <p:sp>
        <p:nvSpPr>
          <p:cNvPr id="188" name="Slide Number"/>
          <p:cNvSpPr txBox="1"/>
          <p:nvPr>
            <p:ph type="sldNum" sz="quarter" idx="2"/>
          </p:nvPr>
        </p:nvSpPr>
        <p:spPr>
          <a:xfrm>
            <a:off x="7460960" y="4812658"/>
            <a:ext cx="197141" cy="183053"/>
          </a:xfrm>
          <a:prstGeom prst="rect">
            <a:avLst/>
          </a:prstGeom>
        </p:spPr>
        <p:txBody>
          <a:bodyPr lIns="34289" tIns="34289" rIns="34289" bIns="34289"/>
          <a:lstStyle>
            <a:lvl1pPr defTabSz="342900">
              <a:defRPr sz="900">
                <a:solidFill>
                  <a:srgbClr val="888888"/>
                </a:solid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195" name="Copyright © 2018 Pearson Education, Ltd."/>
          <p:cNvSpPr txBox="1"/>
          <p:nvPr/>
        </p:nvSpPr>
        <p:spPr>
          <a:xfrm>
            <a:off x="1940480" y="4862988"/>
            <a:ext cx="1988822" cy="182879"/>
          </a:xfrm>
          <a:prstGeom prst="rect">
            <a:avLst/>
          </a:prstGeom>
          <a:ln w="12700">
            <a:miter lim="400000"/>
          </a:ln>
          <a:extLst>
            <a:ext uri="{C572A759-6A51-4108-AA02-DFA0A04FC94B}">
              <ma14:wrappingTextBoxFlag xmlns:ma14="http://schemas.microsoft.com/office/mac/drawingml/2011/main" val="1"/>
            </a:ext>
          </a:extLst>
        </p:spPr>
        <p:txBody>
          <a:bodyPr lIns="34289" tIns="34289" rIns="34289" bIns="34289" anchor="b">
            <a:spAutoFit/>
          </a:bodyPr>
          <a:lstStyle>
            <a:lvl1pPr algn="r" defTabSz="685800">
              <a:spcBef>
                <a:spcPts val="400"/>
              </a:spcBef>
              <a:defRPr sz="700">
                <a:solidFill>
                  <a:srgbClr val="000000"/>
                </a:solidFill>
                <a:latin typeface="Century Gothic"/>
                <a:ea typeface="Century Gothic"/>
                <a:cs typeface="Century Gothic"/>
                <a:sym typeface="Century Gothic"/>
              </a:defRPr>
            </a:lvl1pPr>
          </a:lstStyle>
          <a:p>
            <a:pPr/>
            <a:r>
              <a:t>Copyright © 2018 Pearson Education, Ltd. </a:t>
            </a:r>
          </a:p>
        </p:txBody>
      </p:sp>
      <p:pic>
        <p:nvPicPr>
          <p:cNvPr id="196" name="image.png" descr="image.png"/>
          <p:cNvPicPr>
            <a:picLocks noChangeAspect="1"/>
          </p:cNvPicPr>
          <p:nvPr/>
        </p:nvPicPr>
        <p:blipFill>
          <a:blip r:embed="rId2">
            <a:extLst/>
          </a:blip>
          <a:stretch>
            <a:fillRect/>
          </a:stretch>
        </p:blipFill>
        <p:spPr>
          <a:xfrm>
            <a:off x="1225153" y="4839889"/>
            <a:ext cx="628652" cy="192883"/>
          </a:xfrm>
          <a:prstGeom prst="rect">
            <a:avLst/>
          </a:prstGeom>
          <a:ln w="12700">
            <a:miter lim="400000"/>
          </a:ln>
        </p:spPr>
      </p:pic>
      <p:sp>
        <p:nvSpPr>
          <p:cNvPr id="197" name="Slide Number"/>
          <p:cNvSpPr txBox="1"/>
          <p:nvPr>
            <p:ph type="sldNum" sz="quarter" idx="2"/>
          </p:nvPr>
        </p:nvSpPr>
        <p:spPr>
          <a:xfrm>
            <a:off x="7435560" y="4683917"/>
            <a:ext cx="222541" cy="204125"/>
          </a:xfrm>
          <a:prstGeom prst="rect">
            <a:avLst/>
          </a:prstGeom>
        </p:spPr>
        <p:txBody>
          <a:bodyPr lIns="34289" tIns="34289" rIns="34289" bIns="34289" anchor="t"/>
          <a:lstStyle>
            <a:lvl1pPr defTabSz="685800">
              <a:defRPr>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_AND_BODY">
    <p:spTree>
      <p:nvGrpSpPr>
        <p:cNvPr id="1" name=""/>
        <p:cNvGrpSpPr/>
        <p:nvPr/>
      </p:nvGrpSpPr>
      <p:grpSpPr>
        <a:xfrm>
          <a:off x="0" y="0"/>
          <a:ext cx="0" cy="0"/>
          <a:chOff x="0" y="0"/>
          <a:chExt cx="0" cy="0"/>
        </a:xfrm>
      </p:grpSpPr>
      <p:sp>
        <p:nvSpPr>
          <p:cNvPr id="204" name="Title Text"/>
          <p:cNvSpPr txBox="1"/>
          <p:nvPr>
            <p:ph type="title"/>
          </p:nvPr>
        </p:nvSpPr>
        <p:spPr>
          <a:prstGeom prst="rect">
            <a:avLst/>
          </a:prstGeom>
        </p:spPr>
        <p:txBody>
          <a:bodyPr/>
          <a:lstStyle/>
          <a:p>
            <a:pPr/>
            <a:r>
              <a:t>Title Text</a:t>
            </a:r>
          </a:p>
        </p:txBody>
      </p:sp>
      <p:sp>
        <p:nvSpPr>
          <p:cNvPr id="205"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206" name="Google Shape;20;p4"/>
          <p:cNvSpPr/>
          <p:nvPr/>
        </p:nvSpPr>
        <p:spPr>
          <a:xfrm>
            <a:off x="0" y="4848025"/>
            <a:ext cx="9144000" cy="295502"/>
          </a:xfrm>
          <a:prstGeom prst="rect">
            <a:avLst/>
          </a:prstGeom>
          <a:solidFill>
            <a:schemeClr val="accent3"/>
          </a:solidFill>
          <a:ln w="12700">
            <a:miter lim="400000"/>
          </a:ln>
        </p:spPr>
        <p:txBody>
          <a:bodyPr lIns="45718" tIns="45718" rIns="45718" bIns="45718" anchor="ctr"/>
          <a:lstStyle/>
          <a:p>
            <a:pPr>
              <a:defRPr>
                <a:solidFill>
                  <a:srgbClr val="000000"/>
                </a:solidFill>
                <a:latin typeface="+mn-lt"/>
                <a:ea typeface="+mn-ea"/>
                <a:cs typeface="+mn-cs"/>
                <a:sym typeface="Arial"/>
              </a:defRPr>
            </a:pPr>
          </a:p>
        </p:txBody>
      </p:sp>
      <p:sp>
        <p:nvSpPr>
          <p:cNvPr id="20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nd Content">
    <p:spTree>
      <p:nvGrpSpPr>
        <p:cNvPr id="1" name=""/>
        <p:cNvGrpSpPr/>
        <p:nvPr/>
      </p:nvGrpSpPr>
      <p:grpSpPr>
        <a:xfrm>
          <a:off x="0" y="0"/>
          <a:ext cx="0" cy="0"/>
          <a:chOff x="0" y="0"/>
          <a:chExt cx="0" cy="0"/>
        </a:xfrm>
      </p:grpSpPr>
      <p:sp>
        <p:nvSpPr>
          <p:cNvPr id="214" name="Title Text"/>
          <p:cNvSpPr txBox="1"/>
          <p:nvPr>
            <p:ph type="title"/>
          </p:nvPr>
        </p:nvSpPr>
        <p:spPr>
          <a:xfrm>
            <a:off x="1485900" y="205978"/>
            <a:ext cx="6172200" cy="857251"/>
          </a:xfrm>
          <a:prstGeom prst="rect">
            <a:avLst/>
          </a:prstGeom>
        </p:spPr>
        <p:txBody>
          <a:bodyPr lIns="34289" tIns="34289" rIns="34289" bIns="34289" anchor="ctr"/>
          <a:lstStyle>
            <a:lvl1pPr algn="ctr" defTabSz="342900">
              <a:defRPr sz="3200">
                <a:solidFill>
                  <a:srgbClr val="000000"/>
                </a:solidFill>
                <a:latin typeface="Calibri"/>
                <a:ea typeface="Calibri"/>
                <a:cs typeface="Calibri"/>
                <a:sym typeface="Calibri"/>
              </a:defRPr>
            </a:lvl1pPr>
          </a:lstStyle>
          <a:p>
            <a:pPr/>
            <a:r>
              <a:t>Title Text</a:t>
            </a:r>
          </a:p>
        </p:txBody>
      </p:sp>
      <p:sp>
        <p:nvSpPr>
          <p:cNvPr id="215" name="Body Level One…"/>
          <p:cNvSpPr txBox="1"/>
          <p:nvPr>
            <p:ph type="body" idx="1"/>
          </p:nvPr>
        </p:nvSpPr>
        <p:spPr>
          <a:xfrm>
            <a:off x="1485900" y="1200150"/>
            <a:ext cx="6172200" cy="3394474"/>
          </a:xfrm>
          <a:prstGeom prst="rect">
            <a:avLst/>
          </a:prstGeom>
        </p:spPr>
        <p:txBody>
          <a:bodyPr lIns="34289" tIns="34289" rIns="34289" bIns="34289"/>
          <a:lstStyle>
            <a:lvl1pPr marL="257175" indent="-257175" defTabSz="342900">
              <a:lnSpc>
                <a:spcPct val="100000"/>
              </a:lnSpc>
              <a:spcBef>
                <a:spcPts val="500"/>
              </a:spcBef>
              <a:buClrTx/>
              <a:buSzPct val="100000"/>
              <a:buFont typeface="Arial"/>
              <a:buChar char="•"/>
              <a:defRPr sz="2400">
                <a:solidFill>
                  <a:srgbClr val="000000"/>
                </a:solidFill>
                <a:latin typeface="Calibri"/>
                <a:ea typeface="Calibri"/>
                <a:cs typeface="Calibri"/>
                <a:sym typeface="Calibri"/>
              </a:defRPr>
            </a:lvl1pPr>
            <a:lvl2pPr marL="702127" indent="-244927" defTabSz="342900">
              <a:lnSpc>
                <a:spcPct val="100000"/>
              </a:lnSpc>
              <a:spcBef>
                <a:spcPts val="500"/>
              </a:spcBef>
              <a:buClrTx/>
              <a:buSzPct val="100000"/>
              <a:buFont typeface="Arial"/>
              <a:buChar char="–"/>
              <a:defRPr sz="2400">
                <a:solidFill>
                  <a:srgbClr val="000000"/>
                </a:solidFill>
                <a:latin typeface="Calibri"/>
                <a:ea typeface="Calibri"/>
                <a:cs typeface="Calibri"/>
                <a:sym typeface="Calibri"/>
              </a:defRPr>
            </a:lvl2pPr>
            <a:lvl3pPr marL="1143000" indent="-228600" defTabSz="342900">
              <a:lnSpc>
                <a:spcPct val="100000"/>
              </a:lnSpc>
              <a:spcBef>
                <a:spcPts val="500"/>
              </a:spcBef>
              <a:buClrTx/>
              <a:buSzPct val="100000"/>
              <a:buFont typeface="Arial"/>
              <a:buChar char="•"/>
              <a:defRPr sz="2400">
                <a:solidFill>
                  <a:srgbClr val="000000"/>
                </a:solidFill>
                <a:latin typeface="Calibri"/>
                <a:ea typeface="Calibri"/>
                <a:cs typeface="Calibri"/>
                <a:sym typeface="Calibri"/>
              </a:defRPr>
            </a:lvl3pPr>
            <a:lvl4pPr marL="1645920" indent="-274319" defTabSz="342900">
              <a:lnSpc>
                <a:spcPct val="100000"/>
              </a:lnSpc>
              <a:spcBef>
                <a:spcPts val="500"/>
              </a:spcBef>
              <a:buClrTx/>
              <a:buSzPct val="100000"/>
              <a:buFont typeface="Arial"/>
              <a:buChar char="–"/>
              <a:defRPr sz="2400">
                <a:solidFill>
                  <a:srgbClr val="000000"/>
                </a:solidFill>
                <a:latin typeface="Calibri"/>
                <a:ea typeface="Calibri"/>
                <a:cs typeface="Calibri"/>
                <a:sym typeface="Calibri"/>
              </a:defRPr>
            </a:lvl4pPr>
            <a:lvl5pPr marL="2103120" indent="-274320" defTabSz="342900">
              <a:lnSpc>
                <a:spcPct val="100000"/>
              </a:lnSpc>
              <a:spcBef>
                <a:spcPts val="500"/>
              </a:spcBef>
              <a:buClrTx/>
              <a:buSzPct val="100000"/>
              <a:buFont typeface="Arial"/>
              <a:buChar char="»"/>
              <a:defRPr sz="2400">
                <a:solidFill>
                  <a:srgbClr val="000000"/>
                </a:solidFill>
                <a:latin typeface="Calibri"/>
                <a:ea typeface="Calibri"/>
                <a:cs typeface="Calibri"/>
                <a:sym typeface="Calibri"/>
              </a:defRPr>
            </a:lvl5pPr>
          </a:lstStyle>
          <a:p>
            <a:pPr/>
            <a:r>
              <a:t>Body Level One</a:t>
            </a:r>
          </a:p>
          <a:p>
            <a:pPr lvl="1"/>
            <a:r>
              <a:t>Body Level Two</a:t>
            </a:r>
          </a:p>
          <a:p>
            <a:pPr lvl="2"/>
            <a:r>
              <a:t>Body Level Three</a:t>
            </a:r>
          </a:p>
          <a:p>
            <a:pPr lvl="3"/>
            <a:r>
              <a:t>Body Level Four</a:t>
            </a:r>
          </a:p>
          <a:p>
            <a:pPr lvl="4"/>
            <a:r>
              <a:t>Body Level Five</a:t>
            </a:r>
          </a:p>
        </p:txBody>
      </p:sp>
      <p:sp>
        <p:nvSpPr>
          <p:cNvPr id="216" name="Slide Number"/>
          <p:cNvSpPr txBox="1"/>
          <p:nvPr>
            <p:ph type="sldNum" sz="quarter" idx="2"/>
          </p:nvPr>
        </p:nvSpPr>
        <p:spPr>
          <a:xfrm>
            <a:off x="7460960" y="4812658"/>
            <a:ext cx="197141" cy="183053"/>
          </a:xfrm>
          <a:prstGeom prst="rect">
            <a:avLst/>
          </a:prstGeom>
        </p:spPr>
        <p:txBody>
          <a:bodyPr lIns="34289" tIns="34289" rIns="34289" bIns="34289"/>
          <a:lstStyle>
            <a:lvl1pPr defTabSz="342900">
              <a:defRPr sz="900">
                <a:solidFill>
                  <a:srgbClr val="888888"/>
                </a:solid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nd Content">
    <p:spTree>
      <p:nvGrpSpPr>
        <p:cNvPr id="1" name=""/>
        <p:cNvGrpSpPr/>
        <p:nvPr/>
      </p:nvGrpSpPr>
      <p:grpSpPr>
        <a:xfrm>
          <a:off x="0" y="0"/>
          <a:ext cx="0" cy="0"/>
          <a:chOff x="0" y="0"/>
          <a:chExt cx="0" cy="0"/>
        </a:xfrm>
      </p:grpSpPr>
      <p:sp>
        <p:nvSpPr>
          <p:cNvPr id="223" name="Title Text"/>
          <p:cNvSpPr txBox="1"/>
          <p:nvPr>
            <p:ph type="title"/>
          </p:nvPr>
        </p:nvSpPr>
        <p:spPr>
          <a:xfrm>
            <a:off x="1485900" y="205978"/>
            <a:ext cx="6172200" cy="857251"/>
          </a:xfrm>
          <a:prstGeom prst="rect">
            <a:avLst/>
          </a:prstGeom>
        </p:spPr>
        <p:txBody>
          <a:bodyPr lIns="34289" tIns="34289" rIns="34289" bIns="34289" anchor="ctr"/>
          <a:lstStyle>
            <a:lvl1pPr algn="ctr" defTabSz="342900">
              <a:defRPr sz="3200">
                <a:solidFill>
                  <a:srgbClr val="000000"/>
                </a:solidFill>
                <a:latin typeface="Calibri"/>
                <a:ea typeface="Calibri"/>
                <a:cs typeface="Calibri"/>
                <a:sym typeface="Calibri"/>
              </a:defRPr>
            </a:lvl1pPr>
          </a:lstStyle>
          <a:p>
            <a:pPr/>
            <a:r>
              <a:t>Title Text</a:t>
            </a:r>
          </a:p>
        </p:txBody>
      </p:sp>
      <p:sp>
        <p:nvSpPr>
          <p:cNvPr id="224" name="Body Level One…"/>
          <p:cNvSpPr txBox="1"/>
          <p:nvPr>
            <p:ph type="body" idx="1"/>
          </p:nvPr>
        </p:nvSpPr>
        <p:spPr>
          <a:xfrm>
            <a:off x="1485900" y="1200150"/>
            <a:ext cx="6172200" cy="3394474"/>
          </a:xfrm>
          <a:prstGeom prst="rect">
            <a:avLst/>
          </a:prstGeom>
        </p:spPr>
        <p:txBody>
          <a:bodyPr lIns="34289" tIns="34289" rIns="34289" bIns="34289"/>
          <a:lstStyle>
            <a:lvl1pPr marL="257175" indent="-257175" defTabSz="342900">
              <a:lnSpc>
                <a:spcPct val="100000"/>
              </a:lnSpc>
              <a:spcBef>
                <a:spcPts val="500"/>
              </a:spcBef>
              <a:buClrTx/>
              <a:buSzPct val="100000"/>
              <a:buFont typeface="Arial"/>
              <a:buChar char="•"/>
              <a:defRPr sz="2400">
                <a:solidFill>
                  <a:srgbClr val="000000"/>
                </a:solidFill>
                <a:latin typeface="Calibri"/>
                <a:ea typeface="Calibri"/>
                <a:cs typeface="Calibri"/>
                <a:sym typeface="Calibri"/>
              </a:defRPr>
            </a:lvl1pPr>
            <a:lvl2pPr marL="702127" indent="-244927" defTabSz="342900">
              <a:lnSpc>
                <a:spcPct val="100000"/>
              </a:lnSpc>
              <a:spcBef>
                <a:spcPts val="500"/>
              </a:spcBef>
              <a:buClrTx/>
              <a:buSzPct val="100000"/>
              <a:buFont typeface="Arial"/>
              <a:buChar char="–"/>
              <a:defRPr sz="2400">
                <a:solidFill>
                  <a:srgbClr val="000000"/>
                </a:solidFill>
                <a:latin typeface="Calibri"/>
                <a:ea typeface="Calibri"/>
                <a:cs typeface="Calibri"/>
                <a:sym typeface="Calibri"/>
              </a:defRPr>
            </a:lvl2pPr>
            <a:lvl3pPr marL="1143000" indent="-228600" defTabSz="342900">
              <a:lnSpc>
                <a:spcPct val="100000"/>
              </a:lnSpc>
              <a:spcBef>
                <a:spcPts val="500"/>
              </a:spcBef>
              <a:buClrTx/>
              <a:buSzPct val="100000"/>
              <a:buFont typeface="Arial"/>
              <a:buChar char="•"/>
              <a:defRPr sz="2400">
                <a:solidFill>
                  <a:srgbClr val="000000"/>
                </a:solidFill>
                <a:latin typeface="Calibri"/>
                <a:ea typeface="Calibri"/>
                <a:cs typeface="Calibri"/>
                <a:sym typeface="Calibri"/>
              </a:defRPr>
            </a:lvl3pPr>
            <a:lvl4pPr marL="1645920" indent="-274319" defTabSz="342900">
              <a:lnSpc>
                <a:spcPct val="100000"/>
              </a:lnSpc>
              <a:spcBef>
                <a:spcPts val="500"/>
              </a:spcBef>
              <a:buClrTx/>
              <a:buSzPct val="100000"/>
              <a:buFont typeface="Arial"/>
              <a:buChar char="–"/>
              <a:defRPr sz="2400">
                <a:solidFill>
                  <a:srgbClr val="000000"/>
                </a:solidFill>
                <a:latin typeface="Calibri"/>
                <a:ea typeface="Calibri"/>
                <a:cs typeface="Calibri"/>
                <a:sym typeface="Calibri"/>
              </a:defRPr>
            </a:lvl4pPr>
            <a:lvl5pPr marL="2103120" indent="-274320" defTabSz="342900">
              <a:lnSpc>
                <a:spcPct val="100000"/>
              </a:lnSpc>
              <a:spcBef>
                <a:spcPts val="500"/>
              </a:spcBef>
              <a:buClrTx/>
              <a:buSzPct val="100000"/>
              <a:buFont typeface="Arial"/>
              <a:buChar char="»"/>
              <a:defRPr sz="2400">
                <a:solidFill>
                  <a:srgbClr val="000000"/>
                </a:solidFill>
                <a:latin typeface="Calibri"/>
                <a:ea typeface="Calibri"/>
                <a:cs typeface="Calibri"/>
                <a:sym typeface="Calibri"/>
              </a:defRPr>
            </a:lvl5pPr>
          </a:lstStyle>
          <a:p>
            <a:pPr/>
            <a:r>
              <a:t>Body Level One</a:t>
            </a:r>
          </a:p>
          <a:p>
            <a:pPr lvl="1"/>
            <a:r>
              <a:t>Body Level Two</a:t>
            </a:r>
          </a:p>
          <a:p>
            <a:pPr lvl="2"/>
            <a:r>
              <a:t>Body Level Three</a:t>
            </a:r>
          </a:p>
          <a:p>
            <a:pPr lvl="3"/>
            <a:r>
              <a:t>Body Level Four</a:t>
            </a:r>
          </a:p>
          <a:p>
            <a:pPr lvl="4"/>
            <a:r>
              <a:t>Body Level Five</a:t>
            </a:r>
          </a:p>
        </p:txBody>
      </p:sp>
      <p:sp>
        <p:nvSpPr>
          <p:cNvPr id="225" name="Slide Number"/>
          <p:cNvSpPr txBox="1"/>
          <p:nvPr>
            <p:ph type="sldNum" sz="quarter" idx="2"/>
          </p:nvPr>
        </p:nvSpPr>
        <p:spPr>
          <a:xfrm>
            <a:off x="7460960" y="4812658"/>
            <a:ext cx="197141" cy="183053"/>
          </a:xfrm>
          <a:prstGeom prst="rect">
            <a:avLst/>
          </a:prstGeom>
        </p:spPr>
        <p:txBody>
          <a:bodyPr lIns="34289" tIns="34289" rIns="34289" bIns="34289"/>
          <a:lstStyle>
            <a:lvl1pPr defTabSz="342900">
              <a:defRPr sz="900">
                <a:solidFill>
                  <a:srgbClr val="888888"/>
                </a:solid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nd Content">
    <p:spTree>
      <p:nvGrpSpPr>
        <p:cNvPr id="1" name=""/>
        <p:cNvGrpSpPr/>
        <p:nvPr/>
      </p:nvGrpSpPr>
      <p:grpSpPr>
        <a:xfrm>
          <a:off x="0" y="0"/>
          <a:ext cx="0" cy="0"/>
          <a:chOff x="0" y="0"/>
          <a:chExt cx="0" cy="0"/>
        </a:xfrm>
      </p:grpSpPr>
      <p:sp>
        <p:nvSpPr>
          <p:cNvPr id="232" name="Title Text"/>
          <p:cNvSpPr txBox="1"/>
          <p:nvPr>
            <p:ph type="title"/>
          </p:nvPr>
        </p:nvSpPr>
        <p:spPr>
          <a:xfrm>
            <a:off x="1485900" y="205978"/>
            <a:ext cx="6172200" cy="857251"/>
          </a:xfrm>
          <a:prstGeom prst="rect">
            <a:avLst/>
          </a:prstGeom>
        </p:spPr>
        <p:txBody>
          <a:bodyPr lIns="34289" tIns="34289" rIns="34289" bIns="34289" anchor="ctr"/>
          <a:lstStyle>
            <a:lvl1pPr algn="ctr" defTabSz="342900">
              <a:defRPr sz="3200">
                <a:solidFill>
                  <a:srgbClr val="000000"/>
                </a:solidFill>
                <a:latin typeface="Calibri"/>
                <a:ea typeface="Calibri"/>
                <a:cs typeface="Calibri"/>
                <a:sym typeface="Calibri"/>
              </a:defRPr>
            </a:lvl1pPr>
          </a:lstStyle>
          <a:p>
            <a:pPr/>
            <a:r>
              <a:t>Title Text</a:t>
            </a:r>
          </a:p>
        </p:txBody>
      </p:sp>
      <p:sp>
        <p:nvSpPr>
          <p:cNvPr id="233" name="Body Level One…"/>
          <p:cNvSpPr txBox="1"/>
          <p:nvPr>
            <p:ph type="body" idx="1"/>
          </p:nvPr>
        </p:nvSpPr>
        <p:spPr>
          <a:xfrm>
            <a:off x="1485900" y="1200150"/>
            <a:ext cx="6172200" cy="3394474"/>
          </a:xfrm>
          <a:prstGeom prst="rect">
            <a:avLst/>
          </a:prstGeom>
        </p:spPr>
        <p:txBody>
          <a:bodyPr lIns="34289" tIns="34289" rIns="34289" bIns="34289"/>
          <a:lstStyle>
            <a:lvl1pPr marL="257175" indent="-257175" defTabSz="342900">
              <a:lnSpc>
                <a:spcPct val="100000"/>
              </a:lnSpc>
              <a:spcBef>
                <a:spcPts val="500"/>
              </a:spcBef>
              <a:buClrTx/>
              <a:buSzPct val="100000"/>
              <a:buFont typeface="Arial"/>
              <a:buChar char="•"/>
              <a:defRPr sz="2400">
                <a:solidFill>
                  <a:srgbClr val="000000"/>
                </a:solidFill>
                <a:latin typeface="Calibri"/>
                <a:ea typeface="Calibri"/>
                <a:cs typeface="Calibri"/>
                <a:sym typeface="Calibri"/>
              </a:defRPr>
            </a:lvl1pPr>
            <a:lvl2pPr marL="702127" indent="-244927" defTabSz="342900">
              <a:lnSpc>
                <a:spcPct val="100000"/>
              </a:lnSpc>
              <a:spcBef>
                <a:spcPts val="500"/>
              </a:spcBef>
              <a:buClrTx/>
              <a:buSzPct val="100000"/>
              <a:buFont typeface="Arial"/>
              <a:buChar char="–"/>
              <a:defRPr sz="2400">
                <a:solidFill>
                  <a:srgbClr val="000000"/>
                </a:solidFill>
                <a:latin typeface="Calibri"/>
                <a:ea typeface="Calibri"/>
                <a:cs typeface="Calibri"/>
                <a:sym typeface="Calibri"/>
              </a:defRPr>
            </a:lvl2pPr>
            <a:lvl3pPr marL="1143000" indent="-228600" defTabSz="342900">
              <a:lnSpc>
                <a:spcPct val="100000"/>
              </a:lnSpc>
              <a:spcBef>
                <a:spcPts val="500"/>
              </a:spcBef>
              <a:buClrTx/>
              <a:buSzPct val="100000"/>
              <a:buFont typeface="Arial"/>
              <a:buChar char="•"/>
              <a:defRPr sz="2400">
                <a:solidFill>
                  <a:srgbClr val="000000"/>
                </a:solidFill>
                <a:latin typeface="Calibri"/>
                <a:ea typeface="Calibri"/>
                <a:cs typeface="Calibri"/>
                <a:sym typeface="Calibri"/>
              </a:defRPr>
            </a:lvl3pPr>
            <a:lvl4pPr marL="1645920" indent="-274319" defTabSz="342900">
              <a:lnSpc>
                <a:spcPct val="100000"/>
              </a:lnSpc>
              <a:spcBef>
                <a:spcPts val="500"/>
              </a:spcBef>
              <a:buClrTx/>
              <a:buSzPct val="100000"/>
              <a:buFont typeface="Arial"/>
              <a:buChar char="–"/>
              <a:defRPr sz="2400">
                <a:solidFill>
                  <a:srgbClr val="000000"/>
                </a:solidFill>
                <a:latin typeface="Calibri"/>
                <a:ea typeface="Calibri"/>
                <a:cs typeface="Calibri"/>
                <a:sym typeface="Calibri"/>
              </a:defRPr>
            </a:lvl4pPr>
            <a:lvl5pPr marL="2103120" indent="-274320" defTabSz="342900">
              <a:lnSpc>
                <a:spcPct val="100000"/>
              </a:lnSpc>
              <a:spcBef>
                <a:spcPts val="500"/>
              </a:spcBef>
              <a:buClrTx/>
              <a:buSzPct val="100000"/>
              <a:buFont typeface="Arial"/>
              <a:buChar char="»"/>
              <a:defRPr sz="2400">
                <a:solidFill>
                  <a:srgbClr val="000000"/>
                </a:solidFill>
                <a:latin typeface="Calibri"/>
                <a:ea typeface="Calibri"/>
                <a:cs typeface="Calibri"/>
                <a:sym typeface="Calibri"/>
              </a:defRPr>
            </a:lvl5pPr>
          </a:lstStyle>
          <a:p>
            <a:pPr/>
            <a:r>
              <a:t>Body Level One</a:t>
            </a:r>
          </a:p>
          <a:p>
            <a:pPr lvl="1"/>
            <a:r>
              <a:t>Body Level Two</a:t>
            </a:r>
          </a:p>
          <a:p>
            <a:pPr lvl="2"/>
            <a:r>
              <a:t>Body Level Three</a:t>
            </a:r>
          </a:p>
          <a:p>
            <a:pPr lvl="3"/>
            <a:r>
              <a:t>Body Level Four</a:t>
            </a:r>
          </a:p>
          <a:p>
            <a:pPr lvl="4"/>
            <a:r>
              <a:t>Body Level Five</a:t>
            </a:r>
          </a:p>
        </p:txBody>
      </p:sp>
      <p:sp>
        <p:nvSpPr>
          <p:cNvPr id="234" name="Slide Number"/>
          <p:cNvSpPr txBox="1"/>
          <p:nvPr>
            <p:ph type="sldNum" sz="quarter" idx="2"/>
          </p:nvPr>
        </p:nvSpPr>
        <p:spPr>
          <a:xfrm>
            <a:off x="7460960" y="4812658"/>
            <a:ext cx="197141" cy="183053"/>
          </a:xfrm>
          <a:prstGeom prst="rect">
            <a:avLst/>
          </a:prstGeom>
        </p:spPr>
        <p:txBody>
          <a:bodyPr lIns="34289" tIns="34289" rIns="34289" bIns="34289"/>
          <a:lstStyle>
            <a:lvl1pPr defTabSz="342900">
              <a:defRPr sz="900">
                <a:solidFill>
                  <a:srgbClr val="888888"/>
                </a:solid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nd Content">
    <p:spTree>
      <p:nvGrpSpPr>
        <p:cNvPr id="1" name=""/>
        <p:cNvGrpSpPr/>
        <p:nvPr/>
      </p:nvGrpSpPr>
      <p:grpSpPr>
        <a:xfrm>
          <a:off x="0" y="0"/>
          <a:ext cx="0" cy="0"/>
          <a:chOff x="0" y="0"/>
          <a:chExt cx="0" cy="0"/>
        </a:xfrm>
      </p:grpSpPr>
      <p:sp>
        <p:nvSpPr>
          <p:cNvPr id="241" name="Title Text"/>
          <p:cNvSpPr txBox="1"/>
          <p:nvPr>
            <p:ph type="title"/>
          </p:nvPr>
        </p:nvSpPr>
        <p:spPr>
          <a:xfrm>
            <a:off x="1485900" y="205978"/>
            <a:ext cx="6172200" cy="857251"/>
          </a:xfrm>
          <a:prstGeom prst="rect">
            <a:avLst/>
          </a:prstGeom>
        </p:spPr>
        <p:txBody>
          <a:bodyPr lIns="34289" tIns="34289" rIns="34289" bIns="34289" anchor="ctr"/>
          <a:lstStyle>
            <a:lvl1pPr algn="ctr" defTabSz="342900">
              <a:defRPr sz="3200">
                <a:solidFill>
                  <a:srgbClr val="000000"/>
                </a:solidFill>
                <a:latin typeface="Calibri"/>
                <a:ea typeface="Calibri"/>
                <a:cs typeface="Calibri"/>
                <a:sym typeface="Calibri"/>
              </a:defRPr>
            </a:lvl1pPr>
          </a:lstStyle>
          <a:p>
            <a:pPr/>
            <a:r>
              <a:t>Title Text</a:t>
            </a:r>
          </a:p>
        </p:txBody>
      </p:sp>
      <p:sp>
        <p:nvSpPr>
          <p:cNvPr id="242" name="Body Level One…"/>
          <p:cNvSpPr txBox="1"/>
          <p:nvPr>
            <p:ph type="body" idx="1"/>
          </p:nvPr>
        </p:nvSpPr>
        <p:spPr>
          <a:xfrm>
            <a:off x="1485900" y="1200150"/>
            <a:ext cx="6172200" cy="3394474"/>
          </a:xfrm>
          <a:prstGeom prst="rect">
            <a:avLst/>
          </a:prstGeom>
        </p:spPr>
        <p:txBody>
          <a:bodyPr lIns="34289" tIns="34289" rIns="34289" bIns="34289"/>
          <a:lstStyle>
            <a:lvl1pPr marL="257175" indent="-257175" defTabSz="342900">
              <a:lnSpc>
                <a:spcPct val="100000"/>
              </a:lnSpc>
              <a:spcBef>
                <a:spcPts val="500"/>
              </a:spcBef>
              <a:buClrTx/>
              <a:buSzPct val="100000"/>
              <a:buFont typeface="Arial"/>
              <a:buChar char="•"/>
              <a:defRPr sz="2400">
                <a:solidFill>
                  <a:srgbClr val="000000"/>
                </a:solidFill>
                <a:latin typeface="Calibri"/>
                <a:ea typeface="Calibri"/>
                <a:cs typeface="Calibri"/>
                <a:sym typeface="Calibri"/>
              </a:defRPr>
            </a:lvl1pPr>
            <a:lvl2pPr marL="702127" indent="-244927" defTabSz="342900">
              <a:lnSpc>
                <a:spcPct val="100000"/>
              </a:lnSpc>
              <a:spcBef>
                <a:spcPts val="500"/>
              </a:spcBef>
              <a:buClrTx/>
              <a:buSzPct val="100000"/>
              <a:buFont typeface="Arial"/>
              <a:buChar char="–"/>
              <a:defRPr sz="2400">
                <a:solidFill>
                  <a:srgbClr val="000000"/>
                </a:solidFill>
                <a:latin typeface="Calibri"/>
                <a:ea typeface="Calibri"/>
                <a:cs typeface="Calibri"/>
                <a:sym typeface="Calibri"/>
              </a:defRPr>
            </a:lvl2pPr>
            <a:lvl3pPr marL="1143000" indent="-228600" defTabSz="342900">
              <a:lnSpc>
                <a:spcPct val="100000"/>
              </a:lnSpc>
              <a:spcBef>
                <a:spcPts val="500"/>
              </a:spcBef>
              <a:buClrTx/>
              <a:buSzPct val="100000"/>
              <a:buFont typeface="Arial"/>
              <a:buChar char="•"/>
              <a:defRPr sz="2400">
                <a:solidFill>
                  <a:srgbClr val="000000"/>
                </a:solidFill>
                <a:latin typeface="Calibri"/>
                <a:ea typeface="Calibri"/>
                <a:cs typeface="Calibri"/>
                <a:sym typeface="Calibri"/>
              </a:defRPr>
            </a:lvl3pPr>
            <a:lvl4pPr marL="1645920" indent="-274319" defTabSz="342900">
              <a:lnSpc>
                <a:spcPct val="100000"/>
              </a:lnSpc>
              <a:spcBef>
                <a:spcPts val="500"/>
              </a:spcBef>
              <a:buClrTx/>
              <a:buSzPct val="100000"/>
              <a:buFont typeface="Arial"/>
              <a:buChar char="–"/>
              <a:defRPr sz="2400">
                <a:solidFill>
                  <a:srgbClr val="000000"/>
                </a:solidFill>
                <a:latin typeface="Calibri"/>
                <a:ea typeface="Calibri"/>
                <a:cs typeface="Calibri"/>
                <a:sym typeface="Calibri"/>
              </a:defRPr>
            </a:lvl4pPr>
            <a:lvl5pPr marL="2103120" indent="-274320" defTabSz="342900">
              <a:lnSpc>
                <a:spcPct val="100000"/>
              </a:lnSpc>
              <a:spcBef>
                <a:spcPts val="500"/>
              </a:spcBef>
              <a:buClrTx/>
              <a:buSzPct val="100000"/>
              <a:buFont typeface="Arial"/>
              <a:buChar char="»"/>
              <a:defRPr sz="2400">
                <a:solidFill>
                  <a:srgbClr val="000000"/>
                </a:solidFill>
                <a:latin typeface="Calibri"/>
                <a:ea typeface="Calibri"/>
                <a:cs typeface="Calibri"/>
                <a:sym typeface="Calibri"/>
              </a:defRPr>
            </a:lvl5pPr>
          </a:lstStyle>
          <a:p>
            <a:pPr/>
            <a:r>
              <a:t>Body Level One</a:t>
            </a:r>
          </a:p>
          <a:p>
            <a:pPr lvl="1"/>
            <a:r>
              <a:t>Body Level Two</a:t>
            </a:r>
          </a:p>
          <a:p>
            <a:pPr lvl="2"/>
            <a:r>
              <a:t>Body Level Three</a:t>
            </a:r>
          </a:p>
          <a:p>
            <a:pPr lvl="3"/>
            <a:r>
              <a:t>Body Level Four</a:t>
            </a:r>
          </a:p>
          <a:p>
            <a:pPr lvl="4"/>
            <a:r>
              <a:t>Body Level Five</a:t>
            </a:r>
          </a:p>
        </p:txBody>
      </p:sp>
      <p:sp>
        <p:nvSpPr>
          <p:cNvPr id="243" name="Slide Number"/>
          <p:cNvSpPr txBox="1"/>
          <p:nvPr>
            <p:ph type="sldNum" sz="quarter" idx="2"/>
          </p:nvPr>
        </p:nvSpPr>
        <p:spPr>
          <a:xfrm>
            <a:off x="7460960" y="4812658"/>
            <a:ext cx="197141" cy="183053"/>
          </a:xfrm>
          <a:prstGeom prst="rect">
            <a:avLst/>
          </a:prstGeom>
        </p:spPr>
        <p:txBody>
          <a:bodyPr lIns="34289" tIns="34289" rIns="34289" bIns="34289"/>
          <a:lstStyle>
            <a:lvl1pPr defTabSz="342900">
              <a:defRPr sz="900">
                <a:solidFill>
                  <a:srgbClr val="888888"/>
                </a:solid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Slide">
    <p:spTree>
      <p:nvGrpSpPr>
        <p:cNvPr id="1" name=""/>
        <p:cNvGrpSpPr/>
        <p:nvPr/>
      </p:nvGrpSpPr>
      <p:grpSpPr>
        <a:xfrm>
          <a:off x="0" y="0"/>
          <a:ext cx="0" cy="0"/>
          <a:chOff x="0" y="0"/>
          <a:chExt cx="0" cy="0"/>
        </a:xfrm>
      </p:grpSpPr>
      <p:pic>
        <p:nvPicPr>
          <p:cNvPr id="250" name="Picture 4" descr="Picture 4"/>
          <p:cNvPicPr>
            <a:picLocks noChangeAspect="1"/>
          </p:cNvPicPr>
          <p:nvPr/>
        </p:nvPicPr>
        <p:blipFill>
          <a:blip r:embed="rId2">
            <a:extLst/>
          </a:blip>
          <a:stretch>
            <a:fillRect/>
          </a:stretch>
        </p:blipFill>
        <p:spPr>
          <a:xfrm>
            <a:off x="7296580" y="4440597"/>
            <a:ext cx="681042" cy="679525"/>
          </a:xfrm>
          <a:prstGeom prst="rect">
            <a:avLst/>
          </a:prstGeom>
          <a:ln w="12700">
            <a:miter lim="400000"/>
          </a:ln>
        </p:spPr>
      </p:pic>
      <p:sp>
        <p:nvSpPr>
          <p:cNvPr id="251" name="TextBox 7"/>
          <p:cNvSpPr txBox="1"/>
          <p:nvPr/>
        </p:nvSpPr>
        <p:spPr>
          <a:xfrm>
            <a:off x="2895026" y="4843121"/>
            <a:ext cx="2969215" cy="225443"/>
          </a:xfrm>
          <a:prstGeom prst="rect">
            <a:avLst/>
          </a:prstGeom>
          <a:ln w="12700">
            <a:miter lim="400000"/>
          </a:ln>
          <a:extLst>
            <a:ext uri="{C572A759-6A51-4108-AA02-DFA0A04FC94B}">
              <ma14:wrappingTextBoxFlag xmlns:ma14="http://schemas.microsoft.com/office/mac/drawingml/2011/main" val="1"/>
            </a:ext>
          </a:extLst>
        </p:spPr>
        <p:txBody>
          <a:bodyPr wrap="none" lIns="34289" tIns="34289" rIns="34289" bIns="34289">
            <a:spAutoFit/>
          </a:bodyPr>
          <a:lstStyle>
            <a:lvl1pPr defTabSz="342900">
              <a:defRPr sz="1200">
                <a:solidFill>
                  <a:srgbClr val="A6A6A6"/>
                </a:solidFill>
                <a:latin typeface="Calibri"/>
                <a:ea typeface="Calibri"/>
                <a:cs typeface="Calibri"/>
                <a:sym typeface="Calibri"/>
              </a:defRPr>
            </a:lvl1pPr>
          </a:lstStyle>
          <a:p>
            <a:pPr/>
            <a:r>
              <a:t>Piech and Sahami, CS106A, Stanford University</a:t>
            </a:r>
          </a:p>
        </p:txBody>
      </p:sp>
      <p:sp>
        <p:nvSpPr>
          <p:cNvPr id="252" name="Title Text"/>
          <p:cNvSpPr txBox="1"/>
          <p:nvPr>
            <p:ph type="title"/>
          </p:nvPr>
        </p:nvSpPr>
        <p:spPr>
          <a:xfrm>
            <a:off x="1657350" y="1597817"/>
            <a:ext cx="5829300" cy="1102521"/>
          </a:xfrm>
          <a:prstGeom prst="rect">
            <a:avLst/>
          </a:prstGeom>
        </p:spPr>
        <p:txBody>
          <a:bodyPr lIns="34289" tIns="34289" rIns="34289" bIns="34289" anchor="ctr"/>
          <a:lstStyle>
            <a:lvl1pPr algn="ctr" defTabSz="342900">
              <a:defRPr sz="3200">
                <a:solidFill>
                  <a:srgbClr val="000000"/>
                </a:solidFill>
                <a:latin typeface="Calibri"/>
                <a:ea typeface="Calibri"/>
                <a:cs typeface="Calibri"/>
                <a:sym typeface="Calibri"/>
              </a:defRPr>
            </a:lvl1pPr>
          </a:lstStyle>
          <a:p>
            <a:pPr/>
            <a:r>
              <a:t>Title Text</a:t>
            </a:r>
          </a:p>
        </p:txBody>
      </p:sp>
      <p:sp>
        <p:nvSpPr>
          <p:cNvPr id="253" name="Body Level One…"/>
          <p:cNvSpPr txBox="1"/>
          <p:nvPr>
            <p:ph type="body" sz="quarter" idx="1"/>
          </p:nvPr>
        </p:nvSpPr>
        <p:spPr>
          <a:xfrm>
            <a:off x="2171700" y="2914650"/>
            <a:ext cx="4800600" cy="1314450"/>
          </a:xfrm>
          <a:prstGeom prst="rect">
            <a:avLst/>
          </a:prstGeom>
        </p:spPr>
        <p:txBody>
          <a:bodyPr lIns="34289" tIns="34289" rIns="34289" bIns="34289"/>
          <a:lstStyle>
            <a:lvl1pPr marL="0" indent="0" algn="ctr" defTabSz="342900">
              <a:lnSpc>
                <a:spcPct val="100000"/>
              </a:lnSpc>
              <a:spcBef>
                <a:spcPts val="500"/>
              </a:spcBef>
              <a:buClrTx/>
              <a:buSzTx/>
              <a:buFontTx/>
              <a:buNone/>
              <a:defRPr sz="2400">
                <a:solidFill>
                  <a:srgbClr val="888888"/>
                </a:solidFill>
                <a:latin typeface="Calibri"/>
                <a:ea typeface="Calibri"/>
                <a:cs typeface="Calibri"/>
                <a:sym typeface="Calibri"/>
              </a:defRPr>
            </a:lvl1pPr>
            <a:lvl2pPr marL="0" indent="0" algn="ctr" defTabSz="342900">
              <a:lnSpc>
                <a:spcPct val="100000"/>
              </a:lnSpc>
              <a:spcBef>
                <a:spcPts val="500"/>
              </a:spcBef>
              <a:buClrTx/>
              <a:buSzTx/>
              <a:buFontTx/>
              <a:buNone/>
              <a:defRPr sz="2400">
                <a:solidFill>
                  <a:srgbClr val="888888"/>
                </a:solidFill>
                <a:latin typeface="Calibri"/>
                <a:ea typeface="Calibri"/>
                <a:cs typeface="Calibri"/>
                <a:sym typeface="Calibri"/>
              </a:defRPr>
            </a:lvl2pPr>
            <a:lvl3pPr marL="0" indent="0" algn="ctr" defTabSz="342900">
              <a:lnSpc>
                <a:spcPct val="100000"/>
              </a:lnSpc>
              <a:spcBef>
                <a:spcPts val="500"/>
              </a:spcBef>
              <a:buClrTx/>
              <a:buSzTx/>
              <a:buFontTx/>
              <a:buNone/>
              <a:defRPr sz="2400">
                <a:solidFill>
                  <a:srgbClr val="888888"/>
                </a:solidFill>
                <a:latin typeface="Calibri"/>
                <a:ea typeface="Calibri"/>
                <a:cs typeface="Calibri"/>
                <a:sym typeface="Calibri"/>
              </a:defRPr>
            </a:lvl3pPr>
            <a:lvl4pPr marL="0" indent="0" algn="ctr" defTabSz="342900">
              <a:lnSpc>
                <a:spcPct val="100000"/>
              </a:lnSpc>
              <a:spcBef>
                <a:spcPts val="500"/>
              </a:spcBef>
              <a:buClrTx/>
              <a:buSzTx/>
              <a:buFontTx/>
              <a:buNone/>
              <a:defRPr sz="2400">
                <a:solidFill>
                  <a:srgbClr val="888888"/>
                </a:solidFill>
                <a:latin typeface="Calibri"/>
                <a:ea typeface="Calibri"/>
                <a:cs typeface="Calibri"/>
                <a:sym typeface="Calibri"/>
              </a:defRPr>
            </a:lvl4pPr>
            <a:lvl5pPr marL="0" indent="0" algn="ctr" defTabSz="342900">
              <a:lnSpc>
                <a:spcPct val="100000"/>
              </a:lnSpc>
              <a:spcBef>
                <a:spcPts val="500"/>
              </a:spcBef>
              <a:buClrTx/>
              <a:buSzTx/>
              <a:buFontTx/>
              <a:buNone/>
              <a:defRPr sz="2400">
                <a:solidFill>
                  <a:srgbClr val="888888"/>
                </a:solidFill>
                <a:latin typeface="Calibri"/>
                <a:ea typeface="Calibri"/>
                <a:cs typeface="Calibri"/>
                <a:sym typeface="Calibri"/>
              </a:defRPr>
            </a:lvl5pPr>
          </a:lstStyle>
          <a:p>
            <a:pPr/>
            <a:r>
              <a:t>Body Level One</a:t>
            </a:r>
          </a:p>
          <a:p>
            <a:pPr lvl="1"/>
            <a:r>
              <a:t>Body Level Two</a:t>
            </a:r>
          </a:p>
          <a:p>
            <a:pPr lvl="2"/>
            <a:r>
              <a:t>Body Level Three</a:t>
            </a:r>
          </a:p>
          <a:p>
            <a:pPr lvl="3"/>
            <a:r>
              <a:t>Body Level Four</a:t>
            </a:r>
          </a:p>
          <a:p>
            <a:pPr lvl="4"/>
            <a:r>
              <a:t>Body Level Five</a:t>
            </a:r>
          </a:p>
        </p:txBody>
      </p:sp>
      <p:sp>
        <p:nvSpPr>
          <p:cNvPr id="254" name="Slide Number"/>
          <p:cNvSpPr txBox="1"/>
          <p:nvPr>
            <p:ph type="sldNum" sz="quarter" idx="2"/>
          </p:nvPr>
        </p:nvSpPr>
        <p:spPr>
          <a:xfrm>
            <a:off x="7460960" y="4812658"/>
            <a:ext cx="197141" cy="183053"/>
          </a:xfrm>
          <a:prstGeom prst="rect">
            <a:avLst/>
          </a:prstGeom>
        </p:spPr>
        <p:txBody>
          <a:bodyPr lIns="34289" tIns="34289" rIns="34289" bIns="34289"/>
          <a:lstStyle>
            <a:lvl1pPr defTabSz="342900">
              <a:defRPr sz="900">
                <a:solidFill>
                  <a:srgbClr val="888888"/>
                </a:solid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Slide">
    <p:spTree>
      <p:nvGrpSpPr>
        <p:cNvPr id="1" name=""/>
        <p:cNvGrpSpPr/>
        <p:nvPr/>
      </p:nvGrpSpPr>
      <p:grpSpPr>
        <a:xfrm>
          <a:off x="0" y="0"/>
          <a:ext cx="0" cy="0"/>
          <a:chOff x="0" y="0"/>
          <a:chExt cx="0" cy="0"/>
        </a:xfrm>
      </p:grpSpPr>
      <p:sp>
        <p:nvSpPr>
          <p:cNvPr id="261" name="Slide Number"/>
          <p:cNvSpPr txBox="1"/>
          <p:nvPr>
            <p:ph type="sldNum" sz="quarter" idx="2"/>
          </p:nvPr>
        </p:nvSpPr>
        <p:spPr>
          <a:xfrm>
            <a:off x="8833569" y="4901409"/>
            <a:ext cx="158032" cy="139701"/>
          </a:xfrm>
          <a:prstGeom prst="rect">
            <a:avLst/>
          </a:prstGeom>
        </p:spPr>
        <p:txBody>
          <a:bodyPr lIns="0" tIns="0" rIns="0" bIns="0" anchor="b"/>
          <a:lstStyle>
            <a:lvl1pPr defTabSz="342900">
              <a:spcBef>
                <a:spcPts val="300"/>
              </a:spcBef>
              <a:defRPr sz="900">
                <a:solidFill>
                  <a:srgbClr val="424242"/>
                </a:solidFill>
                <a:latin typeface="Verdana"/>
                <a:ea typeface="Verdana"/>
                <a:cs typeface="Verdana"/>
                <a:sym typeface="Verdana"/>
              </a:defRPr>
            </a:lvl1pPr>
          </a:lstStyle>
          <a:p>
            <a:pPr/>
            <a:fld id="{86CB4B4D-7CA3-9044-876B-883B54F8677D}" type="slidenum"/>
          </a:p>
        </p:txBody>
      </p:sp>
      <p:sp>
        <p:nvSpPr>
          <p:cNvPr id="262" name="AutoShape 3"/>
          <p:cNvSpPr/>
          <p:nvPr/>
        </p:nvSpPr>
        <p:spPr>
          <a:xfrm>
            <a:off x="0" y="0"/>
            <a:ext cx="9144000" cy="857250"/>
          </a:xfrm>
          <a:prstGeom prst="roundRect">
            <a:avLst>
              <a:gd name="adj" fmla="val 111"/>
            </a:avLst>
          </a:prstGeom>
          <a:solidFill>
            <a:srgbClr val="8C1515"/>
          </a:solidFill>
          <a:ln w="3175">
            <a:solidFill>
              <a:srgbClr val="000000"/>
            </a:solidFill>
            <a:miter/>
          </a:ln>
        </p:spPr>
        <p:txBody>
          <a:bodyPr lIns="34289" tIns="34289" rIns="34289" bIns="34289" anchor="ctr"/>
          <a:lstStyle/>
          <a:p>
            <a:pPr defTabSz="342900">
              <a:lnSpc>
                <a:spcPct val="93000"/>
              </a:lnSpc>
              <a:defRPr sz="1200">
                <a:solidFill>
                  <a:srgbClr val="000000"/>
                </a:solidFill>
                <a:latin typeface="Tahoma"/>
                <a:ea typeface="Tahoma"/>
                <a:cs typeface="Tahoma"/>
                <a:sym typeface="Tahoma"/>
              </a:defRPr>
            </a:pPr>
          </a:p>
        </p:txBody>
      </p:sp>
      <p:sp>
        <p:nvSpPr>
          <p:cNvPr id="263" name="AutoShape 3"/>
          <p:cNvSpPr/>
          <p:nvPr/>
        </p:nvSpPr>
        <p:spPr>
          <a:xfrm>
            <a:off x="0" y="0"/>
            <a:ext cx="9144000" cy="857250"/>
          </a:xfrm>
          <a:prstGeom prst="roundRect">
            <a:avLst>
              <a:gd name="adj" fmla="val 111"/>
            </a:avLst>
          </a:prstGeom>
          <a:solidFill>
            <a:srgbClr val="8C1515"/>
          </a:solidFill>
          <a:ln w="3175">
            <a:solidFill>
              <a:srgbClr val="000000"/>
            </a:solidFill>
            <a:miter/>
          </a:ln>
        </p:spPr>
        <p:txBody>
          <a:bodyPr lIns="34289" tIns="34289" rIns="34289" bIns="34289" anchor="ctr"/>
          <a:lstStyle/>
          <a:p>
            <a:pPr defTabSz="342900">
              <a:lnSpc>
                <a:spcPct val="93000"/>
              </a:lnSpc>
              <a:defRPr sz="1200">
                <a:solidFill>
                  <a:srgbClr val="000000"/>
                </a:solidFill>
                <a:latin typeface="Calibri"/>
                <a:ea typeface="Calibri"/>
                <a:cs typeface="Calibri"/>
                <a:sym typeface="Calibri"/>
              </a:defRPr>
            </a:pPr>
          </a:p>
        </p:txBody>
      </p:sp>
      <p:sp>
        <p:nvSpPr>
          <p:cNvPr id="264" name="Title Text"/>
          <p:cNvSpPr txBox="1"/>
          <p:nvPr>
            <p:ph type="title"/>
          </p:nvPr>
        </p:nvSpPr>
        <p:spPr>
          <a:xfrm>
            <a:off x="685800" y="1200150"/>
            <a:ext cx="7772400" cy="1543050"/>
          </a:xfrm>
          <a:prstGeom prst="rect">
            <a:avLst/>
          </a:prstGeom>
        </p:spPr>
        <p:txBody>
          <a:bodyPr lIns="34289" tIns="34289" rIns="34289" bIns="34289" anchor="ctr"/>
          <a:lstStyle>
            <a:lvl1pPr algn="ctr" defTabSz="685800">
              <a:lnSpc>
                <a:spcPct val="90000"/>
              </a:lnSpc>
              <a:defRPr b="1" sz="3200">
                <a:solidFill>
                  <a:srgbClr val="000000"/>
                </a:solidFill>
                <a:latin typeface="Calibri"/>
                <a:ea typeface="Calibri"/>
                <a:cs typeface="Calibri"/>
                <a:sym typeface="Calibri"/>
              </a:defRPr>
            </a:lvl1pPr>
          </a:lstStyle>
          <a:p>
            <a:pPr/>
            <a:r>
              <a:t>Title Text</a:t>
            </a:r>
          </a:p>
        </p:txBody>
      </p:sp>
      <p:sp>
        <p:nvSpPr>
          <p:cNvPr id="265" name="Body Level One…"/>
          <p:cNvSpPr txBox="1"/>
          <p:nvPr>
            <p:ph type="body" sz="quarter" idx="1"/>
          </p:nvPr>
        </p:nvSpPr>
        <p:spPr>
          <a:xfrm>
            <a:off x="2171700" y="3086100"/>
            <a:ext cx="4800600" cy="1143000"/>
          </a:xfrm>
          <a:prstGeom prst="rect">
            <a:avLst/>
          </a:prstGeom>
        </p:spPr>
        <p:txBody>
          <a:bodyPr lIns="34289" tIns="34289" rIns="34289" bIns="34289"/>
          <a:lstStyle>
            <a:lvl1pPr marL="0" indent="0" algn="ctr" defTabSz="685800">
              <a:lnSpc>
                <a:spcPct val="90000"/>
              </a:lnSpc>
              <a:spcBef>
                <a:spcPts val="700"/>
              </a:spcBef>
              <a:buClrTx/>
              <a:buSzTx/>
              <a:buFontTx/>
              <a:buNone/>
              <a:defRPr>
                <a:solidFill>
                  <a:srgbClr val="000000"/>
                </a:solidFill>
                <a:latin typeface="Calibri"/>
                <a:ea typeface="Calibri"/>
                <a:cs typeface="Calibri"/>
                <a:sym typeface="Calibri"/>
              </a:defRPr>
            </a:lvl1pPr>
            <a:lvl2pPr marL="628650" indent="-171450" algn="ctr" defTabSz="685800">
              <a:lnSpc>
                <a:spcPct val="90000"/>
              </a:lnSpc>
              <a:spcBef>
                <a:spcPts val="700"/>
              </a:spcBef>
              <a:buClrTx/>
              <a:buSzPct val="100000"/>
              <a:buFontTx/>
              <a:buChar char="•"/>
              <a:defRPr>
                <a:solidFill>
                  <a:srgbClr val="000000"/>
                </a:solidFill>
                <a:latin typeface="Calibri"/>
                <a:ea typeface="Calibri"/>
                <a:cs typeface="Calibri"/>
                <a:sym typeface="Calibri"/>
              </a:defRPr>
            </a:lvl2pPr>
            <a:lvl3pPr marL="1120139" indent="-205739" algn="ctr" defTabSz="685800">
              <a:lnSpc>
                <a:spcPct val="90000"/>
              </a:lnSpc>
              <a:spcBef>
                <a:spcPts val="700"/>
              </a:spcBef>
              <a:buClrTx/>
              <a:buSzPct val="100000"/>
              <a:buFontTx/>
              <a:buChar char="•"/>
              <a:defRPr>
                <a:solidFill>
                  <a:srgbClr val="000000"/>
                </a:solidFill>
                <a:latin typeface="Calibri"/>
                <a:ea typeface="Calibri"/>
                <a:cs typeface="Calibri"/>
                <a:sym typeface="Calibri"/>
              </a:defRPr>
            </a:lvl3pPr>
            <a:lvl4pPr marL="1600200" indent="-228600" algn="ctr" defTabSz="685800">
              <a:lnSpc>
                <a:spcPct val="90000"/>
              </a:lnSpc>
              <a:spcBef>
                <a:spcPts val="700"/>
              </a:spcBef>
              <a:buClrTx/>
              <a:buSzPct val="100000"/>
              <a:buFontTx/>
              <a:buChar char="•"/>
              <a:defRPr>
                <a:solidFill>
                  <a:srgbClr val="000000"/>
                </a:solidFill>
                <a:latin typeface="Calibri"/>
                <a:ea typeface="Calibri"/>
                <a:cs typeface="Calibri"/>
                <a:sym typeface="Calibri"/>
              </a:defRPr>
            </a:lvl4pPr>
            <a:lvl5pPr marL="2057400" indent="-228600" algn="ctr" defTabSz="685800">
              <a:lnSpc>
                <a:spcPct val="90000"/>
              </a:lnSpc>
              <a:spcBef>
                <a:spcPts val="700"/>
              </a:spcBef>
              <a:buClrTx/>
              <a:buSzPct val="100000"/>
              <a:buFontTx/>
              <a:buChar char="•"/>
              <a:defRPr>
                <a:solidFill>
                  <a:srgbClr val="000000"/>
                </a:solidFill>
                <a:latin typeface="Calibri"/>
                <a:ea typeface="Calibri"/>
                <a:cs typeface="Calibri"/>
                <a:sym typeface="Calibri"/>
              </a:defRPr>
            </a:lvl5pPr>
          </a:lstStyle>
          <a:p>
            <a:pPr/>
            <a:r>
              <a:t>Body Level One</a:t>
            </a:r>
          </a:p>
          <a:p>
            <a:pPr lvl="1"/>
            <a:r>
              <a:t>Body Level Two</a:t>
            </a:r>
          </a:p>
          <a:p>
            <a:pPr lvl="2"/>
            <a:r>
              <a:t>Body Level Three</a:t>
            </a:r>
          </a:p>
          <a:p>
            <a:pPr lvl="3"/>
            <a:r>
              <a:t>Body Level Four</a:t>
            </a:r>
          </a:p>
          <a:p>
            <a:pPr lvl="4"/>
            <a:r>
              <a:t>Body Level Five</a:t>
            </a:r>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_AND_BODY">
    <p:spTree>
      <p:nvGrpSpPr>
        <p:cNvPr id="1" name=""/>
        <p:cNvGrpSpPr/>
        <p:nvPr/>
      </p:nvGrpSpPr>
      <p:grpSpPr>
        <a:xfrm>
          <a:off x="0" y="0"/>
          <a:ext cx="0" cy="0"/>
          <a:chOff x="0" y="0"/>
          <a:chExt cx="0" cy="0"/>
        </a:xfrm>
      </p:grpSpPr>
      <p:sp>
        <p:nvSpPr>
          <p:cNvPr id="28" name="Title Text"/>
          <p:cNvSpPr txBox="1"/>
          <p:nvPr>
            <p:ph type="title"/>
          </p:nvPr>
        </p:nvSpPr>
        <p:spPr>
          <a:prstGeom prst="rect">
            <a:avLst/>
          </a:prstGeom>
        </p:spPr>
        <p:txBody>
          <a:bodyPr/>
          <a:lstStyle/>
          <a:p>
            <a:pPr/>
            <a:r>
              <a:t>Title Text</a:t>
            </a:r>
          </a:p>
        </p:txBody>
      </p:sp>
      <p:sp>
        <p:nvSpPr>
          <p:cNvPr id="29"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3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iapositiva de título">
    <p:spTree>
      <p:nvGrpSpPr>
        <p:cNvPr id="1" name=""/>
        <p:cNvGrpSpPr/>
        <p:nvPr/>
      </p:nvGrpSpPr>
      <p:grpSpPr>
        <a:xfrm>
          <a:off x="0" y="0"/>
          <a:ext cx="0" cy="0"/>
          <a:chOff x="0" y="0"/>
          <a:chExt cx="0" cy="0"/>
        </a:xfrm>
      </p:grpSpPr>
      <p:sp>
        <p:nvSpPr>
          <p:cNvPr id="272" name="Title Text"/>
          <p:cNvSpPr txBox="1"/>
          <p:nvPr>
            <p:ph type="title"/>
          </p:nvPr>
        </p:nvSpPr>
        <p:spPr>
          <a:xfrm>
            <a:off x="2000250" y="841771"/>
            <a:ext cx="5143500" cy="1790702"/>
          </a:xfrm>
          <a:prstGeom prst="rect">
            <a:avLst/>
          </a:prstGeom>
        </p:spPr>
        <p:txBody>
          <a:bodyPr lIns="34289" tIns="34289" rIns="34289" bIns="34289" anchor="b"/>
          <a:lstStyle>
            <a:lvl1pPr algn="ctr" defTabSz="514350">
              <a:lnSpc>
                <a:spcPct val="90000"/>
              </a:lnSpc>
              <a:defRPr sz="3200">
                <a:solidFill>
                  <a:srgbClr val="000000"/>
                </a:solidFill>
                <a:latin typeface="Calibri Light"/>
                <a:ea typeface="Calibri Light"/>
                <a:cs typeface="Calibri Light"/>
                <a:sym typeface="Calibri Light"/>
              </a:defRPr>
            </a:lvl1pPr>
          </a:lstStyle>
          <a:p>
            <a:pPr/>
            <a:r>
              <a:t>Title Text</a:t>
            </a:r>
          </a:p>
        </p:txBody>
      </p:sp>
      <p:sp>
        <p:nvSpPr>
          <p:cNvPr id="273" name="Body Level One…"/>
          <p:cNvSpPr txBox="1"/>
          <p:nvPr>
            <p:ph type="body" sz="quarter" idx="1"/>
          </p:nvPr>
        </p:nvSpPr>
        <p:spPr>
          <a:xfrm>
            <a:off x="2000250" y="2701527"/>
            <a:ext cx="5143500" cy="1241824"/>
          </a:xfrm>
          <a:prstGeom prst="rect">
            <a:avLst/>
          </a:prstGeom>
        </p:spPr>
        <p:txBody>
          <a:bodyPr lIns="34289" tIns="34289" rIns="34289" bIns="34289"/>
          <a:lstStyle>
            <a:lvl1pPr marL="0" indent="0" algn="ctr" defTabSz="514350">
              <a:lnSpc>
                <a:spcPct val="90000"/>
              </a:lnSpc>
              <a:spcBef>
                <a:spcPts val="500"/>
              </a:spcBef>
              <a:buClrTx/>
              <a:buSzTx/>
              <a:buFontTx/>
              <a:buNone/>
              <a:defRPr sz="1200">
                <a:solidFill>
                  <a:srgbClr val="000000"/>
                </a:solidFill>
                <a:latin typeface="Calibri"/>
                <a:ea typeface="Calibri"/>
                <a:cs typeface="Calibri"/>
                <a:sym typeface="Calibri"/>
              </a:defRPr>
            </a:lvl1pPr>
            <a:lvl2pPr marL="0" indent="0" algn="ctr" defTabSz="514350">
              <a:lnSpc>
                <a:spcPct val="90000"/>
              </a:lnSpc>
              <a:spcBef>
                <a:spcPts val="500"/>
              </a:spcBef>
              <a:buClrTx/>
              <a:buSzTx/>
              <a:buFontTx/>
              <a:buNone/>
              <a:defRPr sz="1200">
                <a:solidFill>
                  <a:srgbClr val="000000"/>
                </a:solidFill>
                <a:latin typeface="Calibri"/>
                <a:ea typeface="Calibri"/>
                <a:cs typeface="Calibri"/>
                <a:sym typeface="Calibri"/>
              </a:defRPr>
            </a:lvl2pPr>
            <a:lvl3pPr marL="0" indent="0" algn="ctr" defTabSz="514350">
              <a:lnSpc>
                <a:spcPct val="90000"/>
              </a:lnSpc>
              <a:spcBef>
                <a:spcPts val="500"/>
              </a:spcBef>
              <a:buClrTx/>
              <a:buSzTx/>
              <a:buFontTx/>
              <a:buNone/>
              <a:defRPr sz="1200">
                <a:solidFill>
                  <a:srgbClr val="000000"/>
                </a:solidFill>
                <a:latin typeface="Calibri"/>
                <a:ea typeface="Calibri"/>
                <a:cs typeface="Calibri"/>
                <a:sym typeface="Calibri"/>
              </a:defRPr>
            </a:lvl3pPr>
            <a:lvl4pPr marL="0" indent="0" algn="ctr" defTabSz="514350">
              <a:lnSpc>
                <a:spcPct val="90000"/>
              </a:lnSpc>
              <a:spcBef>
                <a:spcPts val="500"/>
              </a:spcBef>
              <a:buClrTx/>
              <a:buSzTx/>
              <a:buFontTx/>
              <a:buNone/>
              <a:defRPr sz="1200">
                <a:solidFill>
                  <a:srgbClr val="000000"/>
                </a:solidFill>
                <a:latin typeface="Calibri"/>
                <a:ea typeface="Calibri"/>
                <a:cs typeface="Calibri"/>
                <a:sym typeface="Calibri"/>
              </a:defRPr>
            </a:lvl4pPr>
            <a:lvl5pPr marL="0" indent="0" algn="ctr" defTabSz="514350">
              <a:lnSpc>
                <a:spcPct val="90000"/>
              </a:lnSpc>
              <a:spcBef>
                <a:spcPts val="500"/>
              </a:spcBef>
              <a:buClrTx/>
              <a:buSzTx/>
              <a:buFontTx/>
              <a:buNone/>
              <a:defRPr sz="1200">
                <a:solidFill>
                  <a:srgbClr val="000000"/>
                </a:solidFill>
                <a:latin typeface="Calibri"/>
                <a:ea typeface="Calibri"/>
                <a:cs typeface="Calibri"/>
                <a:sym typeface="Calibri"/>
              </a:defRPr>
            </a:lvl5pPr>
          </a:lstStyle>
          <a:p>
            <a:pPr/>
            <a:r>
              <a:t>Body Level One</a:t>
            </a:r>
          </a:p>
          <a:p>
            <a:pPr lvl="1"/>
            <a:r>
              <a:t>Body Level Two</a:t>
            </a:r>
          </a:p>
          <a:p>
            <a:pPr lvl="2"/>
            <a:r>
              <a:t>Body Level Three</a:t>
            </a:r>
          </a:p>
          <a:p>
            <a:pPr lvl="3"/>
            <a:r>
              <a:t>Body Level Four</a:t>
            </a:r>
          </a:p>
          <a:p>
            <a:pPr lvl="4"/>
            <a:r>
              <a:t>Body Level Five</a:t>
            </a:r>
          </a:p>
        </p:txBody>
      </p:sp>
      <p:sp>
        <p:nvSpPr>
          <p:cNvPr id="274" name="Slide Number"/>
          <p:cNvSpPr txBox="1"/>
          <p:nvPr>
            <p:ph type="sldNum" sz="quarter" idx="2"/>
          </p:nvPr>
        </p:nvSpPr>
        <p:spPr>
          <a:xfrm>
            <a:off x="7370992" y="4827505"/>
            <a:ext cx="158521" cy="153361"/>
          </a:xfrm>
          <a:prstGeom prst="rect">
            <a:avLst/>
          </a:prstGeom>
        </p:spPr>
        <p:txBody>
          <a:bodyPr lIns="34289" tIns="34289" rIns="34289" bIns="34289"/>
          <a:lstStyle>
            <a:lvl1pPr defTabSz="342900">
              <a:defRPr sz="600">
                <a:solidFill>
                  <a:srgbClr val="888888"/>
                </a:solid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1_Title and Content">
    <p:spTree>
      <p:nvGrpSpPr>
        <p:cNvPr id="1" name=""/>
        <p:cNvGrpSpPr/>
        <p:nvPr/>
      </p:nvGrpSpPr>
      <p:grpSpPr>
        <a:xfrm>
          <a:off x="0" y="0"/>
          <a:ext cx="0" cy="0"/>
          <a:chOff x="0" y="0"/>
          <a:chExt cx="0" cy="0"/>
        </a:xfrm>
      </p:grpSpPr>
      <p:sp>
        <p:nvSpPr>
          <p:cNvPr id="281" name="Body Level One…"/>
          <p:cNvSpPr txBox="1"/>
          <p:nvPr>
            <p:ph type="body" idx="1"/>
          </p:nvPr>
        </p:nvSpPr>
        <p:spPr>
          <a:xfrm>
            <a:off x="1485900" y="1200150"/>
            <a:ext cx="6172200" cy="3394473"/>
          </a:xfrm>
          <a:prstGeom prst="rect">
            <a:avLst/>
          </a:prstGeom>
        </p:spPr>
        <p:txBody>
          <a:bodyPr lIns="34289" tIns="34289" rIns="34289" bIns="34289"/>
          <a:lstStyle>
            <a:lvl1pPr marL="114300" indent="-114300" defTabSz="514350">
              <a:lnSpc>
                <a:spcPct val="90000"/>
              </a:lnSpc>
              <a:spcBef>
                <a:spcPts val="500"/>
              </a:spcBef>
              <a:buClrTx/>
              <a:buSzPct val="100000"/>
              <a:buFont typeface="Arial"/>
              <a:buChar char="•"/>
              <a:defRPr sz="1400">
                <a:solidFill>
                  <a:srgbClr val="000000"/>
                </a:solidFill>
                <a:latin typeface="Calibri"/>
                <a:ea typeface="Calibri"/>
                <a:cs typeface="Calibri"/>
                <a:sym typeface="Calibri"/>
              </a:defRPr>
            </a:lvl1pPr>
            <a:lvl2pPr marL="476250" indent="-133350" defTabSz="514350">
              <a:lnSpc>
                <a:spcPct val="90000"/>
              </a:lnSpc>
              <a:spcBef>
                <a:spcPts val="500"/>
              </a:spcBef>
              <a:buClrTx/>
              <a:buSzPct val="100000"/>
              <a:buFont typeface="Arial"/>
              <a:buChar char="•"/>
              <a:defRPr sz="1400">
                <a:solidFill>
                  <a:srgbClr val="000000"/>
                </a:solidFill>
                <a:latin typeface="Calibri"/>
                <a:ea typeface="Calibri"/>
                <a:cs typeface="Calibri"/>
                <a:sym typeface="Calibri"/>
              </a:defRPr>
            </a:lvl2pPr>
            <a:lvl3pPr marL="845819" indent="-160019" defTabSz="514350">
              <a:lnSpc>
                <a:spcPct val="90000"/>
              </a:lnSpc>
              <a:spcBef>
                <a:spcPts val="500"/>
              </a:spcBef>
              <a:buClrTx/>
              <a:buSzPct val="100000"/>
              <a:buFont typeface="Arial"/>
              <a:buChar char="•"/>
              <a:defRPr sz="1400">
                <a:solidFill>
                  <a:srgbClr val="000000"/>
                </a:solidFill>
                <a:latin typeface="Calibri"/>
                <a:ea typeface="Calibri"/>
                <a:cs typeface="Calibri"/>
                <a:sym typeface="Calibri"/>
              </a:defRPr>
            </a:lvl3pPr>
            <a:lvl4pPr marL="1213338" indent="-184638" defTabSz="514350">
              <a:lnSpc>
                <a:spcPct val="90000"/>
              </a:lnSpc>
              <a:spcBef>
                <a:spcPts val="500"/>
              </a:spcBef>
              <a:buClrTx/>
              <a:buSzPct val="100000"/>
              <a:buFont typeface="Arial"/>
              <a:buChar char="•"/>
              <a:defRPr sz="1400">
                <a:solidFill>
                  <a:srgbClr val="000000"/>
                </a:solidFill>
                <a:latin typeface="Calibri"/>
                <a:ea typeface="Calibri"/>
                <a:cs typeface="Calibri"/>
                <a:sym typeface="Calibri"/>
              </a:defRPr>
            </a:lvl4pPr>
            <a:lvl5pPr marL="1556237" indent="-184638" defTabSz="514350">
              <a:lnSpc>
                <a:spcPct val="90000"/>
              </a:lnSpc>
              <a:spcBef>
                <a:spcPts val="500"/>
              </a:spcBef>
              <a:buClrTx/>
              <a:buSzPct val="100000"/>
              <a:buFont typeface="Arial"/>
              <a:buChar char="•"/>
              <a:defRPr sz="1400">
                <a:solidFill>
                  <a:srgbClr val="000000"/>
                </a:solidFill>
                <a:latin typeface="Calibri"/>
                <a:ea typeface="Calibri"/>
                <a:cs typeface="Calibri"/>
                <a:sym typeface="Calibri"/>
              </a:defRPr>
            </a:lvl5pPr>
          </a:lstStyle>
          <a:p>
            <a:pPr/>
            <a:r>
              <a:t>Body Level One</a:t>
            </a:r>
          </a:p>
          <a:p>
            <a:pPr lvl="1"/>
            <a:r>
              <a:t>Body Level Two</a:t>
            </a:r>
          </a:p>
          <a:p>
            <a:pPr lvl="2"/>
            <a:r>
              <a:t>Body Level Three</a:t>
            </a:r>
          </a:p>
          <a:p>
            <a:pPr lvl="3"/>
            <a:r>
              <a:t>Body Level Four</a:t>
            </a:r>
          </a:p>
          <a:p>
            <a:pPr lvl="4"/>
            <a:r>
              <a:t>Body Level Five</a:t>
            </a:r>
          </a:p>
        </p:txBody>
      </p:sp>
      <p:sp>
        <p:nvSpPr>
          <p:cNvPr id="282" name="Slide Number"/>
          <p:cNvSpPr txBox="1"/>
          <p:nvPr>
            <p:ph type="sldNum" sz="quarter" idx="2"/>
          </p:nvPr>
        </p:nvSpPr>
        <p:spPr>
          <a:xfrm>
            <a:off x="7370992" y="4827505"/>
            <a:ext cx="158521" cy="153361"/>
          </a:xfrm>
          <a:prstGeom prst="rect">
            <a:avLst/>
          </a:prstGeom>
        </p:spPr>
        <p:txBody>
          <a:bodyPr lIns="34289" tIns="34289" rIns="34289" bIns="34289"/>
          <a:lstStyle>
            <a:lvl1pPr defTabSz="342900">
              <a:defRPr sz="600">
                <a:solidFill>
                  <a:srgbClr val="888888"/>
                </a:solid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ítulo y objetos">
    <p:spTree>
      <p:nvGrpSpPr>
        <p:cNvPr id="1" name=""/>
        <p:cNvGrpSpPr/>
        <p:nvPr/>
      </p:nvGrpSpPr>
      <p:grpSpPr>
        <a:xfrm>
          <a:off x="0" y="0"/>
          <a:ext cx="0" cy="0"/>
          <a:chOff x="0" y="0"/>
          <a:chExt cx="0" cy="0"/>
        </a:xfrm>
      </p:grpSpPr>
      <p:sp>
        <p:nvSpPr>
          <p:cNvPr id="289" name="Title Text"/>
          <p:cNvSpPr txBox="1"/>
          <p:nvPr>
            <p:ph type="title"/>
          </p:nvPr>
        </p:nvSpPr>
        <p:spPr>
          <a:xfrm>
            <a:off x="1614487" y="273843"/>
            <a:ext cx="5915026" cy="994174"/>
          </a:xfrm>
          <a:prstGeom prst="rect">
            <a:avLst/>
          </a:prstGeom>
        </p:spPr>
        <p:txBody>
          <a:bodyPr lIns="34289" tIns="34289" rIns="34289" bIns="34289" anchor="ctr"/>
          <a:lstStyle>
            <a:lvl1pPr defTabSz="514350">
              <a:lnSpc>
                <a:spcPct val="90000"/>
              </a:lnSpc>
              <a:defRPr sz="2400">
                <a:solidFill>
                  <a:srgbClr val="000000"/>
                </a:solidFill>
                <a:latin typeface="Calibri Light"/>
                <a:ea typeface="Calibri Light"/>
                <a:cs typeface="Calibri Light"/>
                <a:sym typeface="Calibri Light"/>
              </a:defRPr>
            </a:lvl1pPr>
          </a:lstStyle>
          <a:p>
            <a:pPr/>
            <a:r>
              <a:t>Title Text</a:t>
            </a:r>
          </a:p>
        </p:txBody>
      </p:sp>
      <p:sp>
        <p:nvSpPr>
          <p:cNvPr id="290" name="Body Level One…"/>
          <p:cNvSpPr txBox="1"/>
          <p:nvPr>
            <p:ph type="body" idx="1"/>
          </p:nvPr>
        </p:nvSpPr>
        <p:spPr>
          <a:xfrm>
            <a:off x="1614487" y="1369218"/>
            <a:ext cx="5915026" cy="3263505"/>
          </a:xfrm>
          <a:prstGeom prst="rect">
            <a:avLst/>
          </a:prstGeom>
        </p:spPr>
        <p:txBody>
          <a:bodyPr lIns="34289" tIns="34289" rIns="34289" bIns="34289"/>
          <a:lstStyle>
            <a:lvl1pPr marL="114300" indent="-114300" defTabSz="514350">
              <a:lnSpc>
                <a:spcPct val="90000"/>
              </a:lnSpc>
              <a:spcBef>
                <a:spcPts val="500"/>
              </a:spcBef>
              <a:buClrTx/>
              <a:buSzPct val="100000"/>
              <a:buFont typeface="Arial"/>
              <a:buChar char="•"/>
              <a:defRPr sz="1400">
                <a:solidFill>
                  <a:srgbClr val="000000"/>
                </a:solidFill>
                <a:latin typeface="Calibri"/>
                <a:ea typeface="Calibri"/>
                <a:cs typeface="Calibri"/>
                <a:sym typeface="Calibri"/>
              </a:defRPr>
            </a:lvl1pPr>
            <a:lvl2pPr marL="476250" indent="-133350" defTabSz="514350">
              <a:lnSpc>
                <a:spcPct val="90000"/>
              </a:lnSpc>
              <a:spcBef>
                <a:spcPts val="500"/>
              </a:spcBef>
              <a:buClrTx/>
              <a:buSzPct val="100000"/>
              <a:buFont typeface="Arial"/>
              <a:buChar char="•"/>
              <a:defRPr sz="1400">
                <a:solidFill>
                  <a:srgbClr val="000000"/>
                </a:solidFill>
                <a:latin typeface="Calibri"/>
                <a:ea typeface="Calibri"/>
                <a:cs typeface="Calibri"/>
                <a:sym typeface="Calibri"/>
              </a:defRPr>
            </a:lvl2pPr>
            <a:lvl3pPr marL="845819" indent="-160019" defTabSz="514350">
              <a:lnSpc>
                <a:spcPct val="90000"/>
              </a:lnSpc>
              <a:spcBef>
                <a:spcPts val="500"/>
              </a:spcBef>
              <a:buClrTx/>
              <a:buSzPct val="100000"/>
              <a:buFont typeface="Arial"/>
              <a:buChar char="•"/>
              <a:defRPr sz="1400">
                <a:solidFill>
                  <a:srgbClr val="000000"/>
                </a:solidFill>
                <a:latin typeface="Calibri"/>
                <a:ea typeface="Calibri"/>
                <a:cs typeface="Calibri"/>
                <a:sym typeface="Calibri"/>
              </a:defRPr>
            </a:lvl3pPr>
            <a:lvl4pPr marL="1213338" indent="-184638" defTabSz="514350">
              <a:lnSpc>
                <a:spcPct val="90000"/>
              </a:lnSpc>
              <a:spcBef>
                <a:spcPts val="500"/>
              </a:spcBef>
              <a:buClrTx/>
              <a:buSzPct val="100000"/>
              <a:buFont typeface="Arial"/>
              <a:buChar char="•"/>
              <a:defRPr sz="1400">
                <a:solidFill>
                  <a:srgbClr val="000000"/>
                </a:solidFill>
                <a:latin typeface="Calibri"/>
                <a:ea typeface="Calibri"/>
                <a:cs typeface="Calibri"/>
                <a:sym typeface="Calibri"/>
              </a:defRPr>
            </a:lvl4pPr>
            <a:lvl5pPr marL="1556237" indent="-184638" defTabSz="514350">
              <a:lnSpc>
                <a:spcPct val="90000"/>
              </a:lnSpc>
              <a:spcBef>
                <a:spcPts val="500"/>
              </a:spcBef>
              <a:buClrTx/>
              <a:buSzPct val="100000"/>
              <a:buFont typeface="Arial"/>
              <a:buChar char="•"/>
              <a:defRPr sz="1400">
                <a:solidFill>
                  <a:srgbClr val="000000"/>
                </a:solidFill>
                <a:latin typeface="Calibri"/>
                <a:ea typeface="Calibri"/>
                <a:cs typeface="Calibri"/>
                <a:sym typeface="Calibri"/>
              </a:defRPr>
            </a:lvl5pPr>
          </a:lstStyle>
          <a:p>
            <a:pPr/>
            <a:r>
              <a:t>Body Level One</a:t>
            </a:r>
          </a:p>
          <a:p>
            <a:pPr lvl="1"/>
            <a:r>
              <a:t>Body Level Two</a:t>
            </a:r>
          </a:p>
          <a:p>
            <a:pPr lvl="2"/>
            <a:r>
              <a:t>Body Level Three</a:t>
            </a:r>
          </a:p>
          <a:p>
            <a:pPr lvl="3"/>
            <a:r>
              <a:t>Body Level Four</a:t>
            </a:r>
          </a:p>
          <a:p>
            <a:pPr lvl="4"/>
            <a:r>
              <a:t>Body Level Five</a:t>
            </a:r>
          </a:p>
        </p:txBody>
      </p:sp>
      <p:sp>
        <p:nvSpPr>
          <p:cNvPr id="291" name="Slide Number"/>
          <p:cNvSpPr txBox="1"/>
          <p:nvPr>
            <p:ph type="sldNum" sz="quarter" idx="2"/>
          </p:nvPr>
        </p:nvSpPr>
        <p:spPr>
          <a:xfrm>
            <a:off x="7370992" y="4827505"/>
            <a:ext cx="158521" cy="153361"/>
          </a:xfrm>
          <a:prstGeom prst="rect">
            <a:avLst/>
          </a:prstGeom>
        </p:spPr>
        <p:txBody>
          <a:bodyPr lIns="34289" tIns="34289" rIns="34289" bIns="34289"/>
          <a:lstStyle>
            <a:lvl1pPr defTabSz="342900">
              <a:defRPr sz="600">
                <a:solidFill>
                  <a:srgbClr val="888888"/>
                </a:solid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nd Content">
    <p:spTree>
      <p:nvGrpSpPr>
        <p:cNvPr id="1" name=""/>
        <p:cNvGrpSpPr/>
        <p:nvPr/>
      </p:nvGrpSpPr>
      <p:grpSpPr>
        <a:xfrm>
          <a:off x="0" y="0"/>
          <a:ext cx="0" cy="0"/>
          <a:chOff x="0" y="0"/>
          <a:chExt cx="0" cy="0"/>
        </a:xfrm>
      </p:grpSpPr>
      <p:sp>
        <p:nvSpPr>
          <p:cNvPr id="298" name="AutoShape 3"/>
          <p:cNvSpPr/>
          <p:nvPr/>
        </p:nvSpPr>
        <p:spPr>
          <a:xfrm>
            <a:off x="1143000" y="0"/>
            <a:ext cx="6858000" cy="628650"/>
          </a:xfrm>
          <a:prstGeom prst="roundRect">
            <a:avLst>
              <a:gd name="adj" fmla="val 111"/>
            </a:avLst>
          </a:prstGeom>
          <a:solidFill>
            <a:srgbClr val="C3D69B"/>
          </a:solidFill>
          <a:ln w="12700">
            <a:miter lim="400000"/>
          </a:ln>
        </p:spPr>
        <p:txBody>
          <a:bodyPr lIns="34289" tIns="34289" rIns="34289" bIns="34289" anchor="ctr"/>
          <a:lstStyle/>
          <a:p>
            <a:pPr defTabSz="342900">
              <a:lnSpc>
                <a:spcPct val="93000"/>
              </a:lnSpc>
              <a:defRPr sz="1200">
                <a:solidFill>
                  <a:srgbClr val="000000"/>
                </a:solidFill>
                <a:latin typeface="Calibri"/>
                <a:ea typeface="Calibri"/>
                <a:cs typeface="Calibri"/>
                <a:sym typeface="Calibri"/>
              </a:defRPr>
            </a:pPr>
          </a:p>
        </p:txBody>
      </p:sp>
      <p:sp>
        <p:nvSpPr>
          <p:cNvPr id="299" name="Title Text"/>
          <p:cNvSpPr txBox="1"/>
          <p:nvPr>
            <p:ph type="title"/>
          </p:nvPr>
        </p:nvSpPr>
        <p:spPr>
          <a:xfrm>
            <a:off x="1485900" y="0"/>
            <a:ext cx="6172200" cy="628650"/>
          </a:xfrm>
          <a:prstGeom prst="rect">
            <a:avLst/>
          </a:prstGeom>
        </p:spPr>
        <p:txBody>
          <a:bodyPr lIns="34289" tIns="34289" rIns="34289" bIns="34289" anchor="ctr"/>
          <a:lstStyle>
            <a:lvl1pPr algn="ctr" defTabSz="685800">
              <a:defRPr b="1" sz="3200">
                <a:solidFill>
                  <a:srgbClr val="000000"/>
                </a:solidFill>
                <a:latin typeface="Century Gothic"/>
                <a:ea typeface="Century Gothic"/>
                <a:cs typeface="Century Gothic"/>
                <a:sym typeface="Century Gothic"/>
              </a:defRPr>
            </a:lvl1pPr>
          </a:lstStyle>
          <a:p>
            <a:pPr/>
            <a:r>
              <a:t>Title Text</a:t>
            </a:r>
          </a:p>
        </p:txBody>
      </p:sp>
      <p:sp>
        <p:nvSpPr>
          <p:cNvPr id="300" name="Body Level One…"/>
          <p:cNvSpPr txBox="1"/>
          <p:nvPr>
            <p:ph type="body" idx="1"/>
          </p:nvPr>
        </p:nvSpPr>
        <p:spPr>
          <a:xfrm>
            <a:off x="1257300" y="971550"/>
            <a:ext cx="6629400" cy="3886200"/>
          </a:xfrm>
          <a:prstGeom prst="rect">
            <a:avLst/>
          </a:prstGeom>
        </p:spPr>
        <p:txBody>
          <a:bodyPr lIns="34289" tIns="34289" rIns="34289" bIns="34289"/>
          <a:lstStyle>
            <a:lvl1pPr marL="172641" indent="-172641" defTabSz="685800">
              <a:lnSpc>
                <a:spcPct val="100000"/>
              </a:lnSpc>
              <a:spcBef>
                <a:spcPts val="300"/>
              </a:spcBef>
              <a:buClrTx/>
              <a:buSzPct val="100000"/>
              <a:buFontTx/>
              <a:buChar char="•"/>
              <a:defRPr>
                <a:solidFill>
                  <a:srgbClr val="000000"/>
                </a:solidFill>
                <a:latin typeface="Calibri"/>
                <a:ea typeface="Calibri"/>
                <a:cs typeface="Calibri"/>
                <a:sym typeface="Calibri"/>
              </a:defRPr>
            </a:lvl1pPr>
            <a:lvl2pPr marL="530224" indent="-185737" defTabSz="685800">
              <a:lnSpc>
                <a:spcPct val="100000"/>
              </a:lnSpc>
              <a:spcBef>
                <a:spcPts val="300"/>
              </a:spcBef>
              <a:buClrTx/>
              <a:buSzPct val="100000"/>
              <a:buFontTx/>
              <a:buChar char="–"/>
              <a:defRPr>
                <a:solidFill>
                  <a:srgbClr val="000000"/>
                </a:solidFill>
                <a:latin typeface="Calibri"/>
                <a:ea typeface="Calibri"/>
                <a:cs typeface="Calibri"/>
                <a:sym typeface="Calibri"/>
              </a:defRPr>
            </a:lvl2pPr>
            <a:lvl3pPr marL="838676" indent="-152876" defTabSz="685800">
              <a:lnSpc>
                <a:spcPct val="100000"/>
              </a:lnSpc>
              <a:spcBef>
                <a:spcPts val="300"/>
              </a:spcBef>
              <a:buClrTx/>
              <a:buSzPct val="100000"/>
              <a:buFontTx/>
              <a:buChar char="•"/>
              <a:defRPr>
                <a:solidFill>
                  <a:srgbClr val="000000"/>
                </a:solidFill>
                <a:latin typeface="Calibri"/>
                <a:ea typeface="Calibri"/>
                <a:cs typeface="Calibri"/>
                <a:sym typeface="Calibri"/>
              </a:defRPr>
            </a:lvl3pPr>
            <a:lvl4pPr marL="1144587" indent="-174624" defTabSz="685800">
              <a:lnSpc>
                <a:spcPct val="100000"/>
              </a:lnSpc>
              <a:spcBef>
                <a:spcPts val="300"/>
              </a:spcBef>
              <a:buClrTx/>
              <a:buSzPct val="100000"/>
              <a:buFontTx/>
              <a:buChar char="–"/>
              <a:defRPr>
                <a:solidFill>
                  <a:srgbClr val="000000"/>
                </a:solidFill>
                <a:latin typeface="Calibri"/>
                <a:ea typeface="Calibri"/>
                <a:cs typeface="Calibri"/>
                <a:sym typeface="Calibri"/>
              </a:defRPr>
            </a:lvl4pPr>
            <a:lvl5pPr marL="1487487" indent="-228600" defTabSz="685800">
              <a:lnSpc>
                <a:spcPct val="100000"/>
              </a:lnSpc>
              <a:spcBef>
                <a:spcPts val="300"/>
              </a:spcBef>
              <a:buClrTx/>
              <a:buSzPct val="100000"/>
              <a:buFontTx/>
              <a:buChar char="»"/>
              <a:defRPr>
                <a:solidFill>
                  <a:srgbClr val="000000"/>
                </a:solidFill>
                <a:latin typeface="Calibri"/>
                <a:ea typeface="Calibri"/>
                <a:cs typeface="Calibri"/>
                <a:sym typeface="Calibri"/>
              </a:defRPr>
            </a:lvl5pPr>
          </a:lstStyle>
          <a:p>
            <a:pPr/>
            <a:r>
              <a:t>Body Level One</a:t>
            </a:r>
          </a:p>
          <a:p>
            <a:pPr lvl="1"/>
            <a:r>
              <a:t>Body Level Two</a:t>
            </a:r>
          </a:p>
          <a:p>
            <a:pPr lvl="2"/>
            <a:r>
              <a:t>Body Level Three</a:t>
            </a:r>
          </a:p>
          <a:p>
            <a:pPr lvl="3"/>
            <a:r>
              <a:t>Body Level Four</a:t>
            </a:r>
          </a:p>
          <a:p>
            <a:pPr lvl="4"/>
            <a:r>
              <a:t>Body Level Five</a:t>
            </a:r>
          </a:p>
        </p:txBody>
      </p:sp>
      <p:sp>
        <p:nvSpPr>
          <p:cNvPr id="301" name="Slide Number"/>
          <p:cNvSpPr txBox="1"/>
          <p:nvPr>
            <p:ph type="sldNum" sz="quarter" idx="2"/>
          </p:nvPr>
        </p:nvSpPr>
        <p:spPr>
          <a:xfrm>
            <a:off x="7728669" y="4901406"/>
            <a:ext cx="158032" cy="139701"/>
          </a:xfrm>
          <a:prstGeom prst="rect">
            <a:avLst/>
          </a:prstGeom>
        </p:spPr>
        <p:txBody>
          <a:bodyPr lIns="0" tIns="0" rIns="0" bIns="0" anchor="b"/>
          <a:lstStyle>
            <a:lvl1pPr defTabSz="685800">
              <a:spcBef>
                <a:spcPts val="300"/>
              </a:spcBef>
              <a:defRPr sz="900">
                <a:solidFill>
                  <a:srgbClr val="424242"/>
                </a:solidFill>
                <a:latin typeface="Verdana"/>
                <a:ea typeface="Verdana"/>
                <a:cs typeface="Verdana"/>
                <a:sym typeface="Verdana"/>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_TITLE_AND_DESCRIPTION">
    <p:spTree>
      <p:nvGrpSpPr>
        <p:cNvPr id="1" name=""/>
        <p:cNvGrpSpPr/>
        <p:nvPr/>
      </p:nvGrpSpPr>
      <p:grpSpPr>
        <a:xfrm>
          <a:off x="0" y="0"/>
          <a:ext cx="0" cy="0"/>
          <a:chOff x="0" y="0"/>
          <a:chExt cx="0" cy="0"/>
        </a:xfrm>
      </p:grpSpPr>
      <p:sp>
        <p:nvSpPr>
          <p:cNvPr id="308" name="Google Shape;38;p9"/>
          <p:cNvSpPr/>
          <p:nvPr/>
        </p:nvSpPr>
        <p:spPr>
          <a:xfrm>
            <a:off x="4177713" y="-2240"/>
            <a:ext cx="3823287" cy="5147979"/>
          </a:xfrm>
          <a:prstGeom prst="rect">
            <a:avLst/>
          </a:prstGeom>
          <a:gradFill>
            <a:gsLst>
              <a:gs pos="0">
                <a:srgbClr val="0433FF"/>
              </a:gs>
              <a:gs pos="50000">
                <a:srgbClr val="A1C1E5"/>
              </a:gs>
              <a:gs pos="100000">
                <a:srgbClr val="76D6FF"/>
              </a:gs>
            </a:gsLst>
            <a:lin ang="5400000"/>
          </a:gradFill>
          <a:ln w="12700">
            <a:miter lim="400000"/>
          </a:ln>
        </p:spPr>
        <p:txBody>
          <a:bodyPr lIns="34289" tIns="34289" rIns="34289" bIns="34289" anchor="ctr"/>
          <a:lstStyle/>
          <a:p>
            <a:pPr>
              <a:defRPr sz="1200">
                <a:solidFill>
                  <a:srgbClr val="000000"/>
                </a:solidFill>
                <a:latin typeface="+mn-lt"/>
                <a:ea typeface="+mn-ea"/>
                <a:cs typeface="+mn-cs"/>
                <a:sym typeface="Arial"/>
              </a:defRPr>
            </a:pPr>
          </a:p>
        </p:txBody>
      </p:sp>
      <p:sp>
        <p:nvSpPr>
          <p:cNvPr id="309" name="Title Text"/>
          <p:cNvSpPr txBox="1"/>
          <p:nvPr>
            <p:ph type="title"/>
          </p:nvPr>
        </p:nvSpPr>
        <p:spPr>
          <a:xfrm>
            <a:off x="1342125" y="1567818"/>
            <a:ext cx="3033900" cy="1111728"/>
          </a:xfrm>
          <a:prstGeom prst="rect">
            <a:avLst/>
          </a:prstGeom>
        </p:spPr>
        <p:txBody>
          <a:bodyPr lIns="68567" tIns="68567" rIns="68567" bIns="68567" anchor="b"/>
          <a:lstStyle>
            <a:lvl1pPr algn="ctr">
              <a:defRPr sz="4200">
                <a:solidFill>
                  <a:srgbClr val="000000"/>
                </a:solidFill>
              </a:defRPr>
            </a:lvl1pPr>
          </a:lstStyle>
          <a:p>
            <a:pPr/>
            <a:r>
              <a:t>Title Text</a:t>
            </a:r>
          </a:p>
        </p:txBody>
      </p:sp>
      <p:sp>
        <p:nvSpPr>
          <p:cNvPr id="310" name="Body Level One…"/>
          <p:cNvSpPr txBox="1"/>
          <p:nvPr>
            <p:ph type="body" sz="quarter" idx="1"/>
          </p:nvPr>
        </p:nvSpPr>
        <p:spPr>
          <a:xfrm>
            <a:off x="1342125" y="2745243"/>
            <a:ext cx="3033900" cy="926327"/>
          </a:xfrm>
          <a:prstGeom prst="rect">
            <a:avLst/>
          </a:prstGeom>
        </p:spPr>
        <p:txBody>
          <a:bodyPr lIns="68567" tIns="68567" rIns="68567" bIns="68567"/>
          <a:lstStyle>
            <a:lvl1pPr marL="142875" indent="-28575" algn="ctr">
              <a:lnSpc>
                <a:spcPct val="100000"/>
              </a:lnSpc>
              <a:buClrTx/>
              <a:buSzTx/>
              <a:buFontTx/>
              <a:buNone/>
              <a:defRPr sz="2000"/>
            </a:lvl1pPr>
            <a:lvl2pPr marL="142875" indent="161925" algn="ctr">
              <a:lnSpc>
                <a:spcPct val="100000"/>
              </a:lnSpc>
              <a:buClrTx/>
              <a:buSzTx/>
              <a:buFontTx/>
              <a:buNone/>
              <a:defRPr sz="2000"/>
            </a:lvl2pPr>
            <a:lvl3pPr marL="142875" indent="161925" algn="ctr">
              <a:lnSpc>
                <a:spcPct val="100000"/>
              </a:lnSpc>
              <a:buClrTx/>
              <a:buSzTx/>
              <a:buFontTx/>
              <a:buNone/>
              <a:defRPr sz="2000"/>
            </a:lvl3pPr>
            <a:lvl4pPr marL="142875" indent="161925" algn="ctr">
              <a:lnSpc>
                <a:spcPct val="100000"/>
              </a:lnSpc>
              <a:buClrTx/>
              <a:buSzTx/>
              <a:buFontTx/>
              <a:buNone/>
              <a:defRPr sz="2000"/>
            </a:lvl4pPr>
            <a:lvl5pPr marL="142875" indent="161925" algn="ctr">
              <a:lnSpc>
                <a:spcPct val="100000"/>
              </a:lnSpc>
              <a:buClrTx/>
              <a:buSzTx/>
              <a:buFontTx/>
              <a:buNone/>
              <a:defRPr sz="2000"/>
            </a:lvl5pPr>
          </a:lstStyle>
          <a:p>
            <a:pPr/>
            <a:r>
              <a:t>Body Level One</a:t>
            </a:r>
          </a:p>
          <a:p>
            <a:pPr lvl="1"/>
            <a:r>
              <a:t>Body Level Two</a:t>
            </a:r>
          </a:p>
          <a:p>
            <a:pPr lvl="2"/>
            <a:r>
              <a:t>Body Level Three</a:t>
            </a:r>
          </a:p>
          <a:p>
            <a:pPr lvl="3"/>
            <a:r>
              <a:t>Body Level Four</a:t>
            </a:r>
          </a:p>
          <a:p>
            <a:pPr lvl="4"/>
            <a:r>
              <a:t>Body Level Five</a:t>
            </a:r>
          </a:p>
        </p:txBody>
      </p:sp>
      <p:sp>
        <p:nvSpPr>
          <p:cNvPr id="311" name="Google Shape;41;p9"/>
          <p:cNvSpPr txBox="1"/>
          <p:nvPr>
            <p:ph type="body" sz="quarter" idx="21"/>
          </p:nvPr>
        </p:nvSpPr>
        <p:spPr>
          <a:xfrm>
            <a:off x="4847625" y="1185993"/>
            <a:ext cx="2877750" cy="2771327"/>
          </a:xfrm>
          <a:prstGeom prst="rect">
            <a:avLst/>
          </a:prstGeom>
        </p:spPr>
        <p:txBody>
          <a:bodyPr lIns="68567" tIns="68567" rIns="68567" bIns="68567" anchor="ctr"/>
          <a:lstStyle/>
          <a:p>
            <a:pPr marL="114300" indent="-114300" defTabSz="514350">
              <a:lnSpc>
                <a:spcPct val="90000"/>
              </a:lnSpc>
              <a:spcBef>
                <a:spcPts val="500"/>
              </a:spcBef>
              <a:buClrTx/>
              <a:buSzPct val="100000"/>
              <a:buFont typeface="Arial"/>
              <a:buChar char="•"/>
              <a:defRPr sz="1400">
                <a:solidFill>
                  <a:srgbClr val="000000"/>
                </a:solidFill>
                <a:latin typeface="Calibri"/>
                <a:ea typeface="Calibri"/>
                <a:cs typeface="Calibri"/>
                <a:sym typeface="Calibri"/>
              </a:defRPr>
            </a:pPr>
          </a:p>
        </p:txBody>
      </p:sp>
      <p:sp>
        <p:nvSpPr>
          <p:cNvPr id="312" name="Slide Number"/>
          <p:cNvSpPr txBox="1"/>
          <p:nvPr>
            <p:ph type="sldNum" sz="quarter" idx="2"/>
          </p:nvPr>
        </p:nvSpPr>
        <p:spPr>
          <a:xfrm>
            <a:off x="7631897" y="4157752"/>
            <a:ext cx="276972" cy="260397"/>
          </a:xfrm>
          <a:prstGeom prst="rect">
            <a:avLst/>
          </a:prstGeom>
        </p:spPr>
        <p:txBody>
          <a:bodyPr lIns="68567" tIns="68567" rIns="68567" bIns="68567"/>
          <a:lstStyle>
            <a:lvl1pPr>
              <a:defRPr sz="900"/>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Encabezado de sección">
    <p:spTree>
      <p:nvGrpSpPr>
        <p:cNvPr id="1" name=""/>
        <p:cNvGrpSpPr/>
        <p:nvPr/>
      </p:nvGrpSpPr>
      <p:grpSpPr>
        <a:xfrm>
          <a:off x="0" y="0"/>
          <a:ext cx="0" cy="0"/>
          <a:chOff x="0" y="0"/>
          <a:chExt cx="0" cy="0"/>
        </a:xfrm>
      </p:grpSpPr>
      <p:sp>
        <p:nvSpPr>
          <p:cNvPr id="319" name="Title Text"/>
          <p:cNvSpPr txBox="1"/>
          <p:nvPr>
            <p:ph type="title"/>
          </p:nvPr>
        </p:nvSpPr>
        <p:spPr>
          <a:xfrm>
            <a:off x="1610915" y="1282304"/>
            <a:ext cx="5915026" cy="2139553"/>
          </a:xfrm>
          <a:prstGeom prst="rect">
            <a:avLst/>
          </a:prstGeom>
        </p:spPr>
        <p:txBody>
          <a:bodyPr lIns="34289" tIns="34289" rIns="34289" bIns="34289" anchor="b"/>
          <a:lstStyle>
            <a:lvl1pPr defTabSz="514350">
              <a:lnSpc>
                <a:spcPct val="90000"/>
              </a:lnSpc>
              <a:defRPr sz="3200">
                <a:solidFill>
                  <a:srgbClr val="000000"/>
                </a:solidFill>
                <a:latin typeface="Calibri Light"/>
                <a:ea typeface="Calibri Light"/>
                <a:cs typeface="Calibri Light"/>
                <a:sym typeface="Calibri Light"/>
              </a:defRPr>
            </a:lvl1pPr>
          </a:lstStyle>
          <a:p>
            <a:pPr/>
            <a:r>
              <a:t>Title Text</a:t>
            </a:r>
          </a:p>
        </p:txBody>
      </p:sp>
      <p:sp>
        <p:nvSpPr>
          <p:cNvPr id="320" name="Body Level One…"/>
          <p:cNvSpPr txBox="1"/>
          <p:nvPr>
            <p:ph type="body" sz="quarter" idx="1"/>
          </p:nvPr>
        </p:nvSpPr>
        <p:spPr>
          <a:xfrm>
            <a:off x="1610915" y="3442098"/>
            <a:ext cx="5915026" cy="1125142"/>
          </a:xfrm>
          <a:prstGeom prst="rect">
            <a:avLst/>
          </a:prstGeom>
        </p:spPr>
        <p:txBody>
          <a:bodyPr lIns="34289" tIns="34289" rIns="34289" bIns="34289"/>
          <a:lstStyle>
            <a:lvl1pPr marL="0" indent="0" defTabSz="514350">
              <a:lnSpc>
                <a:spcPct val="90000"/>
              </a:lnSpc>
              <a:spcBef>
                <a:spcPts val="500"/>
              </a:spcBef>
              <a:buClrTx/>
              <a:buSzTx/>
              <a:buFontTx/>
              <a:buNone/>
              <a:defRPr sz="1200">
                <a:solidFill>
                  <a:srgbClr val="888888"/>
                </a:solidFill>
                <a:latin typeface="Calibri"/>
                <a:ea typeface="Calibri"/>
                <a:cs typeface="Calibri"/>
                <a:sym typeface="Calibri"/>
              </a:defRPr>
            </a:lvl1pPr>
            <a:lvl2pPr marL="0" indent="0" defTabSz="514350">
              <a:lnSpc>
                <a:spcPct val="90000"/>
              </a:lnSpc>
              <a:spcBef>
                <a:spcPts val="500"/>
              </a:spcBef>
              <a:buClrTx/>
              <a:buSzTx/>
              <a:buFontTx/>
              <a:buNone/>
              <a:defRPr sz="1200">
                <a:solidFill>
                  <a:srgbClr val="888888"/>
                </a:solidFill>
                <a:latin typeface="Calibri"/>
                <a:ea typeface="Calibri"/>
                <a:cs typeface="Calibri"/>
                <a:sym typeface="Calibri"/>
              </a:defRPr>
            </a:lvl2pPr>
            <a:lvl3pPr marL="0" indent="0" defTabSz="514350">
              <a:lnSpc>
                <a:spcPct val="90000"/>
              </a:lnSpc>
              <a:spcBef>
                <a:spcPts val="500"/>
              </a:spcBef>
              <a:buClrTx/>
              <a:buSzTx/>
              <a:buFontTx/>
              <a:buNone/>
              <a:defRPr sz="1200">
                <a:solidFill>
                  <a:srgbClr val="888888"/>
                </a:solidFill>
                <a:latin typeface="Calibri"/>
                <a:ea typeface="Calibri"/>
                <a:cs typeface="Calibri"/>
                <a:sym typeface="Calibri"/>
              </a:defRPr>
            </a:lvl3pPr>
            <a:lvl4pPr marL="0" indent="0" defTabSz="514350">
              <a:lnSpc>
                <a:spcPct val="90000"/>
              </a:lnSpc>
              <a:spcBef>
                <a:spcPts val="500"/>
              </a:spcBef>
              <a:buClrTx/>
              <a:buSzTx/>
              <a:buFontTx/>
              <a:buNone/>
              <a:defRPr sz="1200">
                <a:solidFill>
                  <a:srgbClr val="888888"/>
                </a:solidFill>
                <a:latin typeface="Calibri"/>
                <a:ea typeface="Calibri"/>
                <a:cs typeface="Calibri"/>
                <a:sym typeface="Calibri"/>
              </a:defRPr>
            </a:lvl4pPr>
            <a:lvl5pPr marL="0" indent="0" defTabSz="514350">
              <a:lnSpc>
                <a:spcPct val="90000"/>
              </a:lnSpc>
              <a:spcBef>
                <a:spcPts val="500"/>
              </a:spcBef>
              <a:buClrTx/>
              <a:buSzTx/>
              <a:buFontTx/>
              <a:buNone/>
              <a:defRPr sz="1200">
                <a:solidFill>
                  <a:srgbClr val="888888"/>
                </a:solidFill>
                <a:latin typeface="Calibri"/>
                <a:ea typeface="Calibri"/>
                <a:cs typeface="Calibri"/>
                <a:sym typeface="Calibri"/>
              </a:defRPr>
            </a:lvl5pPr>
          </a:lstStyle>
          <a:p>
            <a:pPr/>
            <a:r>
              <a:t>Body Level One</a:t>
            </a:r>
          </a:p>
          <a:p>
            <a:pPr lvl="1"/>
            <a:r>
              <a:t>Body Level Two</a:t>
            </a:r>
          </a:p>
          <a:p>
            <a:pPr lvl="2"/>
            <a:r>
              <a:t>Body Level Three</a:t>
            </a:r>
          </a:p>
          <a:p>
            <a:pPr lvl="3"/>
            <a:r>
              <a:t>Body Level Four</a:t>
            </a:r>
          </a:p>
          <a:p>
            <a:pPr lvl="4"/>
            <a:r>
              <a:t>Body Level Five</a:t>
            </a:r>
          </a:p>
        </p:txBody>
      </p:sp>
      <p:sp>
        <p:nvSpPr>
          <p:cNvPr id="321" name="Slide Number"/>
          <p:cNvSpPr txBox="1"/>
          <p:nvPr>
            <p:ph type="sldNum" sz="quarter" idx="2"/>
          </p:nvPr>
        </p:nvSpPr>
        <p:spPr>
          <a:xfrm>
            <a:off x="7370992" y="4827505"/>
            <a:ext cx="158521" cy="153361"/>
          </a:xfrm>
          <a:prstGeom prst="rect">
            <a:avLst/>
          </a:prstGeom>
        </p:spPr>
        <p:txBody>
          <a:bodyPr lIns="34289" tIns="34289" rIns="34289" bIns="34289"/>
          <a:lstStyle>
            <a:lvl1pPr defTabSz="342900">
              <a:defRPr sz="600">
                <a:solidFill>
                  <a:srgbClr val="888888"/>
                </a:solid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_AND_TWO_COLUMNS">
    <p:spTree>
      <p:nvGrpSpPr>
        <p:cNvPr id="1" name=""/>
        <p:cNvGrpSpPr/>
        <p:nvPr/>
      </p:nvGrpSpPr>
      <p:grpSpPr>
        <a:xfrm>
          <a:off x="0" y="0"/>
          <a:ext cx="0" cy="0"/>
          <a:chOff x="0" y="0"/>
          <a:chExt cx="0" cy="0"/>
        </a:xfrm>
      </p:grpSpPr>
      <p:sp>
        <p:nvSpPr>
          <p:cNvPr id="37" name="Title Text"/>
          <p:cNvSpPr txBox="1"/>
          <p:nvPr>
            <p:ph type="title"/>
          </p:nvPr>
        </p:nvSpPr>
        <p:spPr>
          <a:prstGeom prst="rect">
            <a:avLst/>
          </a:prstGeom>
        </p:spPr>
        <p:txBody>
          <a:bodyPr/>
          <a:lstStyle>
            <a:lvl1pPr>
              <a:defRPr>
                <a:solidFill>
                  <a:srgbClr val="000000"/>
                </a:solidFill>
              </a:defRPr>
            </a:lvl1pPr>
          </a:lstStyle>
          <a:p>
            <a:pPr/>
            <a:r>
              <a:t>Title Text</a:t>
            </a:r>
          </a:p>
        </p:txBody>
      </p:sp>
      <p:sp>
        <p:nvSpPr>
          <p:cNvPr id="38" name="Body Level One…"/>
          <p:cNvSpPr txBox="1"/>
          <p:nvPr>
            <p:ph type="body" sz="half" idx="1"/>
          </p:nvPr>
        </p:nvSpPr>
        <p:spPr>
          <a:xfrm>
            <a:off x="311698" y="1152475"/>
            <a:ext cx="3999903" cy="3416400"/>
          </a:xfrm>
          <a:prstGeom prst="rect">
            <a:avLst/>
          </a:prstGeom>
        </p:spPr>
        <p:txBody>
          <a:bodyPr/>
          <a:lstStyle>
            <a:lvl1pPr indent="-317500">
              <a:buSzPts val="1400"/>
              <a:defRPr sz="1400">
                <a:solidFill>
                  <a:srgbClr val="000000"/>
                </a:solidFill>
              </a:defRPr>
            </a:lvl1pPr>
            <a:lvl2pPr marL="965200" indent="-355600">
              <a:buSzPts val="1400"/>
              <a:defRPr sz="1400">
                <a:solidFill>
                  <a:srgbClr val="000000"/>
                </a:solidFill>
              </a:defRPr>
            </a:lvl2pPr>
            <a:lvl3pPr marL="1422400" indent="-355600">
              <a:buSzPts val="1400"/>
              <a:defRPr sz="1400">
                <a:solidFill>
                  <a:srgbClr val="000000"/>
                </a:solidFill>
              </a:defRPr>
            </a:lvl3pPr>
            <a:lvl4pPr marL="1879600" indent="-355600">
              <a:buSzPts val="1400"/>
              <a:defRPr sz="1400">
                <a:solidFill>
                  <a:srgbClr val="000000"/>
                </a:solidFill>
              </a:defRPr>
            </a:lvl4pPr>
            <a:lvl5pPr marL="2336800" indent="-355600">
              <a:buSzPts val="1400"/>
              <a:defRPr sz="1400">
                <a:solidFill>
                  <a:srgbClr val="000000"/>
                </a:solidFill>
              </a:defRPr>
            </a:lvl5pPr>
          </a:lstStyle>
          <a:p>
            <a:pPr/>
            <a:r>
              <a:t>Body Level One</a:t>
            </a:r>
          </a:p>
          <a:p>
            <a:pPr lvl="1"/>
            <a:r>
              <a:t>Body Level Two</a:t>
            </a:r>
          </a:p>
          <a:p>
            <a:pPr lvl="2"/>
            <a:r>
              <a:t>Body Level Three</a:t>
            </a:r>
          </a:p>
          <a:p>
            <a:pPr lvl="3"/>
            <a:r>
              <a:t>Body Level Four</a:t>
            </a:r>
          </a:p>
          <a:p>
            <a:pPr lvl="4"/>
            <a:r>
              <a:t>Body Level Five</a:t>
            </a:r>
          </a:p>
        </p:txBody>
      </p:sp>
      <p:sp>
        <p:nvSpPr>
          <p:cNvPr id="39" name="Google Shape;24;p5"/>
          <p:cNvSpPr txBox="1"/>
          <p:nvPr>
            <p:ph type="body" sz="half" idx="21"/>
          </p:nvPr>
        </p:nvSpPr>
        <p:spPr>
          <a:xfrm>
            <a:off x="4832398" y="1152475"/>
            <a:ext cx="3999903" cy="3416400"/>
          </a:xfrm>
          <a:prstGeom prst="rect">
            <a:avLst/>
          </a:prstGeom>
        </p:spPr>
        <p:txBody>
          <a:bodyPr/>
          <a:lstStyle/>
          <a:p>
            <a:pPr/>
          </a:p>
        </p:txBody>
      </p:sp>
      <p:sp>
        <p:nvSpPr>
          <p:cNvPr id="40" name="Google Shape;26;p5"/>
          <p:cNvSpPr/>
          <p:nvPr/>
        </p:nvSpPr>
        <p:spPr>
          <a:xfrm>
            <a:off x="0" y="4848025"/>
            <a:ext cx="9144000" cy="295502"/>
          </a:xfrm>
          <a:prstGeom prst="rect">
            <a:avLst/>
          </a:prstGeom>
          <a:solidFill>
            <a:schemeClr val="accent3"/>
          </a:solidFill>
          <a:ln w="12700">
            <a:miter lim="400000"/>
          </a:ln>
        </p:spPr>
        <p:txBody>
          <a:bodyPr lIns="45718" tIns="45718" rIns="45718" bIns="45718" anchor="ctr"/>
          <a:lstStyle/>
          <a:p>
            <a:pPr>
              <a:defRPr>
                <a:solidFill>
                  <a:srgbClr val="000000"/>
                </a:solidFill>
                <a:latin typeface="+mn-lt"/>
                <a:ea typeface="+mn-ea"/>
                <a:cs typeface="+mn-cs"/>
                <a:sym typeface="Arial"/>
              </a:defRPr>
            </a:pPr>
          </a:p>
        </p:txBody>
      </p:sp>
      <p:sp>
        <p:nvSpPr>
          <p:cNvPr id="41" name="Slide Number"/>
          <p:cNvSpPr txBox="1"/>
          <p:nvPr>
            <p:ph type="sldNum" sz="quarter" idx="2"/>
          </p:nvPr>
        </p:nvSpPr>
        <p:spPr>
          <a:xfrm>
            <a:off x="8704832" y="4692392"/>
            <a:ext cx="316326" cy="335249"/>
          </a:xfrm>
          <a:prstGeom prst="rect">
            <a:avLst/>
          </a:prstGeom>
        </p:spPr>
        <p:txBody>
          <a:bodyPr/>
          <a:lstStyle>
            <a:lvl1pPr>
              <a:defRPr>
                <a:latin typeface="Proxima Nova"/>
                <a:ea typeface="Proxima Nova"/>
                <a:cs typeface="Proxima Nova"/>
                <a:sym typeface="Proxima Nova"/>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_ONLY">
    <p:spTree>
      <p:nvGrpSpPr>
        <p:cNvPr id="1" name=""/>
        <p:cNvGrpSpPr/>
        <p:nvPr/>
      </p:nvGrpSpPr>
      <p:grpSpPr>
        <a:xfrm>
          <a:off x="0" y="0"/>
          <a:ext cx="0" cy="0"/>
          <a:chOff x="0" y="0"/>
          <a:chExt cx="0" cy="0"/>
        </a:xfrm>
      </p:grpSpPr>
      <p:sp>
        <p:nvSpPr>
          <p:cNvPr id="48" name="Title Text"/>
          <p:cNvSpPr txBox="1"/>
          <p:nvPr>
            <p:ph type="title"/>
          </p:nvPr>
        </p:nvSpPr>
        <p:spPr>
          <a:prstGeom prst="rect">
            <a:avLst/>
          </a:prstGeom>
        </p:spPr>
        <p:txBody>
          <a:bodyPr/>
          <a:lstStyle/>
          <a:p>
            <a:pPr/>
            <a:r>
              <a:t>Title Text</a:t>
            </a:r>
          </a:p>
        </p:txBody>
      </p:sp>
      <p:sp>
        <p:nvSpPr>
          <p:cNvPr id="4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ONE_COLUMN_TEXT">
    <p:spTree>
      <p:nvGrpSpPr>
        <p:cNvPr id="1" name=""/>
        <p:cNvGrpSpPr/>
        <p:nvPr/>
      </p:nvGrpSpPr>
      <p:grpSpPr>
        <a:xfrm>
          <a:off x="0" y="0"/>
          <a:ext cx="0" cy="0"/>
          <a:chOff x="0" y="0"/>
          <a:chExt cx="0" cy="0"/>
        </a:xfrm>
      </p:grpSpPr>
      <p:sp>
        <p:nvSpPr>
          <p:cNvPr id="56" name="Title Text"/>
          <p:cNvSpPr txBox="1"/>
          <p:nvPr>
            <p:ph type="title"/>
          </p:nvPr>
        </p:nvSpPr>
        <p:spPr>
          <a:xfrm>
            <a:off x="311698" y="555600"/>
            <a:ext cx="2808003" cy="755700"/>
          </a:xfrm>
          <a:prstGeom prst="rect">
            <a:avLst/>
          </a:prstGeom>
        </p:spPr>
        <p:txBody>
          <a:bodyPr anchor="b"/>
          <a:lstStyle>
            <a:lvl1pPr>
              <a:defRPr sz="2400"/>
            </a:lvl1pPr>
          </a:lstStyle>
          <a:p>
            <a:pPr/>
            <a:r>
              <a:t>Title Text</a:t>
            </a:r>
          </a:p>
        </p:txBody>
      </p:sp>
      <p:sp>
        <p:nvSpPr>
          <p:cNvPr id="57" name="Body Level One…"/>
          <p:cNvSpPr txBox="1"/>
          <p:nvPr>
            <p:ph type="body" sz="quarter" idx="1"/>
          </p:nvPr>
        </p:nvSpPr>
        <p:spPr>
          <a:xfrm>
            <a:off x="311698" y="1389598"/>
            <a:ext cx="2808003" cy="3179403"/>
          </a:xfrm>
          <a:prstGeom prst="rect">
            <a:avLst/>
          </a:prstGeom>
        </p:spPr>
        <p:txBody>
          <a:bodyPr/>
          <a:lstStyle>
            <a:lvl1pPr indent="-304800">
              <a:buSzPts val="1200"/>
              <a:defRPr sz="1200">
                <a:solidFill>
                  <a:srgbClr val="000000"/>
                </a:solidFill>
              </a:defRPr>
            </a:lvl1pPr>
            <a:lvl2pPr marL="914400" indent="-304800">
              <a:buSzPts val="1200"/>
              <a:defRPr sz="1200">
                <a:solidFill>
                  <a:srgbClr val="000000"/>
                </a:solidFill>
              </a:defRPr>
            </a:lvl2pPr>
            <a:lvl3pPr marL="1371600" indent="-304800">
              <a:buSzPts val="1200"/>
              <a:defRPr sz="1200">
                <a:solidFill>
                  <a:srgbClr val="000000"/>
                </a:solidFill>
              </a:defRPr>
            </a:lvl3pPr>
            <a:lvl4pPr marL="1828800" indent="-304800">
              <a:buSzPts val="1200"/>
              <a:defRPr sz="1200">
                <a:solidFill>
                  <a:srgbClr val="000000"/>
                </a:solidFill>
              </a:defRPr>
            </a:lvl4pPr>
            <a:lvl5pPr marL="2286000" indent="-304800">
              <a:buSzPts val="1200"/>
              <a:defRPr sz="1200">
                <a:solidFill>
                  <a:srgbClr val="000000"/>
                </a:solidFill>
              </a:defRPr>
            </a:lvl5pPr>
          </a:lstStyle>
          <a:p>
            <a:pPr/>
            <a:r>
              <a:t>Body Level One</a:t>
            </a:r>
          </a:p>
          <a:p>
            <a:pPr lvl="1"/>
            <a:r>
              <a:t>Body Level Two</a:t>
            </a:r>
          </a:p>
          <a:p>
            <a:pPr lvl="2"/>
            <a:r>
              <a:t>Body Level Three</a:t>
            </a:r>
          </a:p>
          <a:p>
            <a:pPr lvl="3"/>
            <a:r>
              <a:t>Body Level Four</a:t>
            </a:r>
          </a:p>
          <a:p>
            <a:pPr lvl="4"/>
            <a:r>
              <a:t>Body Level Five</a:t>
            </a:r>
          </a:p>
        </p:txBody>
      </p:sp>
      <p:sp>
        <p:nvSpPr>
          <p:cNvPr id="5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MAIN_POINT">
    <p:bg>
      <p:bgPr>
        <a:solidFill>
          <a:srgbClr val="C5D3C4"/>
        </a:solidFill>
      </p:bgPr>
    </p:bg>
    <p:spTree>
      <p:nvGrpSpPr>
        <p:cNvPr id="1" name=""/>
        <p:cNvGrpSpPr/>
        <p:nvPr/>
      </p:nvGrpSpPr>
      <p:grpSpPr>
        <a:xfrm>
          <a:off x="0" y="0"/>
          <a:ext cx="0" cy="0"/>
          <a:chOff x="0" y="0"/>
          <a:chExt cx="0" cy="0"/>
        </a:xfrm>
      </p:grpSpPr>
      <p:sp>
        <p:nvSpPr>
          <p:cNvPr id="65" name="Title Text"/>
          <p:cNvSpPr txBox="1"/>
          <p:nvPr>
            <p:ph type="title"/>
          </p:nvPr>
        </p:nvSpPr>
        <p:spPr>
          <a:xfrm>
            <a:off x="490250" y="450148"/>
            <a:ext cx="6367801" cy="4090803"/>
          </a:xfrm>
          <a:prstGeom prst="rect">
            <a:avLst/>
          </a:prstGeom>
        </p:spPr>
        <p:txBody>
          <a:bodyPr anchor="ctr"/>
          <a:lstStyle>
            <a:lvl1pPr>
              <a:defRPr sz="4800">
                <a:solidFill>
                  <a:srgbClr val="000000"/>
                </a:solidFill>
              </a:defRPr>
            </a:lvl1pPr>
          </a:lstStyle>
          <a:p>
            <a:pPr/>
            <a:r>
              <a:t>Title Text</a:t>
            </a:r>
          </a:p>
        </p:txBody>
      </p:sp>
      <p:sp>
        <p:nvSpPr>
          <p:cNvPr id="6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_TITLE_AND_DESCRIPTION">
    <p:spTree>
      <p:nvGrpSpPr>
        <p:cNvPr id="1" name=""/>
        <p:cNvGrpSpPr/>
        <p:nvPr/>
      </p:nvGrpSpPr>
      <p:grpSpPr>
        <a:xfrm>
          <a:off x="0" y="0"/>
          <a:ext cx="0" cy="0"/>
          <a:chOff x="0" y="0"/>
          <a:chExt cx="0" cy="0"/>
        </a:xfrm>
      </p:grpSpPr>
      <p:sp>
        <p:nvSpPr>
          <p:cNvPr id="73" name="Google Shape;38;p9"/>
          <p:cNvSpPr/>
          <p:nvPr/>
        </p:nvSpPr>
        <p:spPr>
          <a:xfrm>
            <a:off x="4572000" y="-126"/>
            <a:ext cx="4572000" cy="5143503"/>
          </a:xfrm>
          <a:prstGeom prst="rect">
            <a:avLst/>
          </a:prstGeom>
          <a:solidFill>
            <a:srgbClr val="C5D3C4"/>
          </a:solidFill>
          <a:ln w="12700">
            <a:miter lim="400000"/>
          </a:ln>
        </p:spPr>
        <p:txBody>
          <a:bodyPr lIns="45718" tIns="45718" rIns="45718" bIns="45718" anchor="ctr"/>
          <a:lstStyle/>
          <a:p>
            <a:pPr>
              <a:defRPr>
                <a:solidFill>
                  <a:srgbClr val="000000"/>
                </a:solidFill>
                <a:latin typeface="+mn-lt"/>
                <a:ea typeface="+mn-ea"/>
                <a:cs typeface="+mn-cs"/>
                <a:sym typeface="Arial"/>
              </a:defRPr>
            </a:pPr>
          </a:p>
        </p:txBody>
      </p:sp>
      <p:sp>
        <p:nvSpPr>
          <p:cNvPr id="74" name="Title Text"/>
          <p:cNvSpPr txBox="1"/>
          <p:nvPr>
            <p:ph type="title"/>
          </p:nvPr>
        </p:nvSpPr>
        <p:spPr>
          <a:xfrm>
            <a:off x="265500" y="1233175"/>
            <a:ext cx="4045200" cy="1482302"/>
          </a:xfrm>
          <a:prstGeom prst="rect">
            <a:avLst/>
          </a:prstGeom>
        </p:spPr>
        <p:txBody>
          <a:bodyPr anchor="b"/>
          <a:lstStyle>
            <a:lvl1pPr algn="ctr">
              <a:defRPr sz="4200">
                <a:solidFill>
                  <a:srgbClr val="000000"/>
                </a:solidFill>
              </a:defRPr>
            </a:lvl1pPr>
          </a:lstStyle>
          <a:p>
            <a:pPr/>
            <a:r>
              <a:t>Title Text</a:t>
            </a:r>
          </a:p>
        </p:txBody>
      </p:sp>
      <p:sp>
        <p:nvSpPr>
          <p:cNvPr id="75" name="Body Level One…"/>
          <p:cNvSpPr txBox="1"/>
          <p:nvPr>
            <p:ph type="body" sz="quarter" idx="1"/>
          </p:nvPr>
        </p:nvSpPr>
        <p:spPr>
          <a:xfrm>
            <a:off x="265500" y="2803075"/>
            <a:ext cx="4045200" cy="1235101"/>
          </a:xfrm>
          <a:prstGeom prst="rect">
            <a:avLst/>
          </a:prstGeom>
        </p:spPr>
        <p:txBody>
          <a:bodyPr/>
          <a:lstStyle>
            <a:lvl1pPr marL="228600" indent="-114300" algn="ctr">
              <a:lnSpc>
                <a:spcPct val="100000"/>
              </a:lnSpc>
              <a:buClrTx/>
              <a:buSzTx/>
              <a:buFontTx/>
              <a:buNone/>
              <a:defRPr sz="2100"/>
            </a:lvl1pPr>
            <a:lvl2pPr marL="228600" indent="114300" algn="ctr">
              <a:lnSpc>
                <a:spcPct val="100000"/>
              </a:lnSpc>
              <a:buClrTx/>
              <a:buSzTx/>
              <a:buFontTx/>
              <a:buNone/>
              <a:defRPr sz="2100"/>
            </a:lvl2pPr>
            <a:lvl3pPr marL="228600" indent="114300" algn="ctr">
              <a:lnSpc>
                <a:spcPct val="100000"/>
              </a:lnSpc>
              <a:buClrTx/>
              <a:buSzTx/>
              <a:buFontTx/>
              <a:buNone/>
              <a:defRPr sz="2100"/>
            </a:lvl3pPr>
            <a:lvl4pPr marL="228600" indent="114300" algn="ctr">
              <a:lnSpc>
                <a:spcPct val="100000"/>
              </a:lnSpc>
              <a:buClrTx/>
              <a:buSzTx/>
              <a:buFontTx/>
              <a:buNone/>
              <a:defRPr sz="2100"/>
            </a:lvl4pPr>
            <a:lvl5pPr marL="228600" indent="114300" algn="ctr">
              <a:lnSpc>
                <a:spcPct val="100000"/>
              </a:lnSpc>
              <a:buClrTx/>
              <a:buSzTx/>
              <a:buFontTx/>
              <a:buNone/>
              <a:defRPr sz="2100"/>
            </a:lvl5pPr>
          </a:lstStyle>
          <a:p>
            <a:pPr/>
            <a:r>
              <a:t>Body Level One</a:t>
            </a:r>
          </a:p>
          <a:p>
            <a:pPr lvl="1"/>
            <a:r>
              <a:t>Body Level Two</a:t>
            </a:r>
          </a:p>
          <a:p>
            <a:pPr lvl="2"/>
            <a:r>
              <a:t>Body Level Three</a:t>
            </a:r>
          </a:p>
          <a:p>
            <a:pPr lvl="3"/>
            <a:r>
              <a:t>Body Level Four</a:t>
            </a:r>
          </a:p>
          <a:p>
            <a:pPr lvl="4"/>
            <a:r>
              <a:t>Body Level Five</a:t>
            </a:r>
          </a:p>
        </p:txBody>
      </p:sp>
      <p:sp>
        <p:nvSpPr>
          <p:cNvPr id="76" name="Google Shape;41;p9"/>
          <p:cNvSpPr txBox="1"/>
          <p:nvPr>
            <p:ph type="body" sz="half" idx="21"/>
          </p:nvPr>
        </p:nvSpPr>
        <p:spPr>
          <a:xfrm>
            <a:off x="4939500" y="724074"/>
            <a:ext cx="3837000" cy="3695102"/>
          </a:xfrm>
          <a:prstGeom prst="rect">
            <a:avLst/>
          </a:prstGeom>
        </p:spPr>
        <p:txBody>
          <a:bodyPr anchor="ctr"/>
          <a:lstStyle/>
          <a:p>
            <a:pPr/>
          </a:p>
        </p:txBody>
      </p:sp>
      <p:sp>
        <p:nvSpPr>
          <p:cNvPr id="7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APTION_ONLY">
    <p:spTree>
      <p:nvGrpSpPr>
        <p:cNvPr id="1" name=""/>
        <p:cNvGrpSpPr/>
        <p:nvPr/>
      </p:nvGrpSpPr>
      <p:grpSpPr>
        <a:xfrm>
          <a:off x="0" y="0"/>
          <a:ext cx="0" cy="0"/>
          <a:chOff x="0" y="0"/>
          <a:chExt cx="0" cy="0"/>
        </a:xfrm>
      </p:grpSpPr>
      <p:sp>
        <p:nvSpPr>
          <p:cNvPr id="84" name="Body Level One…"/>
          <p:cNvSpPr txBox="1"/>
          <p:nvPr>
            <p:ph type="body" sz="quarter" idx="1"/>
          </p:nvPr>
        </p:nvSpPr>
        <p:spPr>
          <a:xfrm>
            <a:off x="311698" y="4230575"/>
            <a:ext cx="5998804" cy="605102"/>
          </a:xfrm>
          <a:prstGeom prst="rect">
            <a:avLst/>
          </a:prstGeom>
        </p:spPr>
        <p:txBody>
          <a:bodyPr anchor="ctr"/>
          <a:lstStyle>
            <a:lvl1pPr marL="0" indent="228600">
              <a:lnSpc>
                <a:spcPct val="100000"/>
              </a:lnSpc>
              <a:buClrTx/>
              <a:buSzTx/>
              <a:buFontTx/>
              <a:buNone/>
              <a:defRPr>
                <a:latin typeface="Caveat"/>
                <a:ea typeface="Caveat"/>
                <a:cs typeface="Caveat"/>
                <a:sym typeface="Caveat"/>
              </a:defRPr>
            </a:lvl1pPr>
            <a:lvl2pPr>
              <a:lnSpc>
                <a:spcPct val="100000"/>
              </a:lnSpc>
              <a:buClrTx/>
              <a:buFontTx/>
              <a:defRPr>
                <a:latin typeface="Caveat"/>
                <a:ea typeface="Caveat"/>
                <a:cs typeface="Caveat"/>
                <a:sym typeface="Caveat"/>
              </a:defRPr>
            </a:lvl2pPr>
            <a:lvl3pPr>
              <a:lnSpc>
                <a:spcPct val="100000"/>
              </a:lnSpc>
              <a:buClrTx/>
              <a:buFontTx/>
              <a:defRPr>
                <a:latin typeface="Caveat"/>
                <a:ea typeface="Caveat"/>
                <a:cs typeface="Caveat"/>
                <a:sym typeface="Caveat"/>
              </a:defRPr>
            </a:lvl3pPr>
            <a:lvl4pPr>
              <a:lnSpc>
                <a:spcPct val="100000"/>
              </a:lnSpc>
              <a:buClrTx/>
              <a:buFontTx/>
              <a:defRPr>
                <a:latin typeface="Caveat"/>
                <a:ea typeface="Caveat"/>
                <a:cs typeface="Caveat"/>
                <a:sym typeface="Caveat"/>
              </a:defRPr>
            </a:lvl4pPr>
            <a:lvl5pPr>
              <a:lnSpc>
                <a:spcPct val="100000"/>
              </a:lnSpc>
              <a:buClrTx/>
              <a:buFontTx/>
              <a:defRPr>
                <a:latin typeface="Caveat"/>
                <a:ea typeface="Caveat"/>
                <a:cs typeface="Caveat"/>
                <a:sym typeface="Caveat"/>
              </a:defRPr>
            </a:lvl5pPr>
          </a:lstStyle>
          <a:p>
            <a:pPr/>
            <a:r>
              <a:t>Body Level One</a:t>
            </a:r>
          </a:p>
          <a:p>
            <a:pPr lvl="1"/>
            <a:r>
              <a:t>Body Level Two</a:t>
            </a:r>
          </a:p>
          <a:p>
            <a:pPr lvl="2"/>
            <a:r>
              <a:t>Body Level Three</a:t>
            </a:r>
          </a:p>
          <a:p>
            <a:pPr lvl="3"/>
            <a:r>
              <a:t>Body Level Four</a:t>
            </a:r>
          </a:p>
          <a:p>
            <a:pPr lvl="4"/>
            <a:r>
              <a:t>Body Level Five</a:t>
            </a:r>
          </a:p>
        </p:txBody>
      </p:sp>
      <p:sp>
        <p:nvSpPr>
          <p:cNvPr id="8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 Id="rId17" Type="http://schemas.openxmlformats.org/officeDocument/2006/relationships/slideLayout" Target="../slideLayouts/slideLayout16.xml"/><Relationship Id="rId18" Type="http://schemas.openxmlformats.org/officeDocument/2006/relationships/slideLayout" Target="../slideLayouts/slideLayout17.xml"/><Relationship Id="rId19" Type="http://schemas.openxmlformats.org/officeDocument/2006/relationships/slideLayout" Target="../slideLayouts/slideLayout18.xml"/><Relationship Id="rId20" Type="http://schemas.openxmlformats.org/officeDocument/2006/relationships/slideLayout" Target="../slideLayouts/slideLayout19.xml"/><Relationship Id="rId21" Type="http://schemas.openxmlformats.org/officeDocument/2006/relationships/slideLayout" Target="../slideLayouts/slideLayout20.xml"/><Relationship Id="rId22" Type="http://schemas.openxmlformats.org/officeDocument/2006/relationships/slideLayout" Target="../slideLayouts/slideLayout21.xml"/><Relationship Id="rId23" Type="http://schemas.openxmlformats.org/officeDocument/2006/relationships/slideLayout" Target="../slideLayouts/slideLayout22.xml"/><Relationship Id="rId24" Type="http://schemas.openxmlformats.org/officeDocument/2006/relationships/slideLayout" Target="../slideLayouts/slideLayout23.xml"/><Relationship Id="rId25" Type="http://schemas.openxmlformats.org/officeDocument/2006/relationships/slideLayout" Target="../slideLayouts/slideLayout24.xml"/><Relationship Id="rId26" Type="http://schemas.openxmlformats.org/officeDocument/2006/relationships/slideLayout" Target="../slideLayouts/slideLayout25.xml"/><Relationship Id="rId27" Type="http://schemas.openxmlformats.org/officeDocument/2006/relationships/slideLayout" Target="../slideLayouts/slideLayout26.xml"/><Relationship Id="rId28" Type="http://schemas.openxmlformats.org/officeDocument/2006/relationships/slideLayout" Target="../slideLayouts/slideLayout27.xml"/><Relationship Id="rId29" Type="http://schemas.openxmlformats.org/officeDocument/2006/relationships/slideLayout" Target="../slideLayouts/slideLayout28.xml"/><Relationship Id="rId30" Type="http://schemas.openxmlformats.org/officeDocument/2006/relationships/slideLayout" Target="../slideLayouts/slideLayout29.xml"/><Relationship Id="rId31" Type="http://schemas.openxmlformats.org/officeDocument/2006/relationships/slideLayout" Target="../slideLayouts/slideLayout30.xml"/><Relationship Id="rId32" Type="http://schemas.openxmlformats.org/officeDocument/2006/relationships/slideLayout" Target="../slideLayouts/slideLayout31.xml"/><Relationship Id="rId33" Type="http://schemas.openxmlformats.org/officeDocument/2006/relationships/slideLayout" Target="../slideLayouts/slideLayout32.xml"/><Relationship Id="rId34" Type="http://schemas.openxmlformats.org/officeDocument/2006/relationships/slideLayout" Target="../slideLayouts/slideLayout33.xml"/><Relationship Id="rId35" Type="http://schemas.openxmlformats.org/officeDocument/2006/relationships/slideLayout" Target="../slideLayouts/slideLayout34.xml"/><Relationship Id="rId36"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Title Text"/>
          <p:cNvSpPr txBox="1"/>
          <p:nvPr>
            <p:ph type="title"/>
          </p:nvPr>
        </p:nvSpPr>
        <p:spPr>
          <a:xfrm>
            <a:off x="311698" y="445025"/>
            <a:ext cx="8520603" cy="572702"/>
          </a:xfrm>
          <a:prstGeom prst="rect">
            <a:avLst/>
          </a:prstGeom>
          <a:ln w="12700">
            <a:miter lim="400000"/>
          </a:ln>
          <a:extLst>
            <a:ext uri="{C572A759-6A51-4108-AA02-DFA0A04FC94B}">
              <ma14:wrappingTextBoxFlag xmlns:ma14="http://schemas.microsoft.com/office/mac/drawingml/2011/main" val="1"/>
            </a:ext>
          </a:extLst>
        </p:spPr>
        <p:txBody>
          <a:bodyPr lIns="91423" tIns="91423" rIns="91423" bIns="91423">
            <a:normAutofit fontScale="100000" lnSpcReduction="0"/>
          </a:bodyPr>
          <a:lstStyle/>
          <a:p>
            <a:pPr/>
            <a:r>
              <a:t>Title Text</a:t>
            </a:r>
          </a:p>
        </p:txBody>
      </p:sp>
      <p:sp>
        <p:nvSpPr>
          <p:cNvPr id="3" name="Body Level One…"/>
          <p:cNvSpPr txBox="1"/>
          <p:nvPr>
            <p:ph type="body" idx="1"/>
          </p:nvPr>
        </p:nvSpPr>
        <p:spPr>
          <a:xfrm>
            <a:off x="311698" y="1152475"/>
            <a:ext cx="8520603" cy="3416400"/>
          </a:xfrm>
          <a:prstGeom prst="rect">
            <a:avLst/>
          </a:prstGeom>
          <a:ln w="12700">
            <a:miter lim="400000"/>
          </a:ln>
          <a:extLst>
            <a:ext uri="{C572A759-6A51-4108-AA02-DFA0A04FC94B}">
              <ma14:wrappingTextBoxFlag xmlns:ma14="http://schemas.microsoft.com/office/mac/drawingml/2011/main" val="1"/>
            </a:ext>
          </a:extLst>
        </p:spPr>
        <p:txBody>
          <a:bodyPr lIns="91423" tIns="91423" rIns="91423" bIns="91423">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8684347" y="4700820"/>
            <a:ext cx="336811" cy="318394"/>
          </a:xfrm>
          <a:prstGeom prst="rect">
            <a:avLst/>
          </a:prstGeom>
          <a:ln w="12700">
            <a:miter lim="400000"/>
          </a:ln>
        </p:spPr>
        <p:txBody>
          <a:bodyPr wrap="none" lIns="91423" tIns="91423" rIns="91423" bIns="91423" anchor="ctr">
            <a:spAutoFit/>
          </a:bodyPr>
          <a:lstStyle>
            <a:lvl1pPr algn="r">
              <a:defRPr sz="1000">
                <a:solidFill>
                  <a:srgbClr val="585858"/>
                </a:solidFill>
                <a:latin typeface="+mn-lt"/>
                <a:ea typeface="+mn-ea"/>
                <a:cs typeface="+mn-cs"/>
                <a:sym typeface="Arial"/>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Lst>
  <p:transition xmlns:p14="http://schemas.microsoft.com/office/powerpoint/2010/main" spd="med" advClick="1"/>
  <p:txStyles>
    <p:titleStyle>
      <a:lvl1pPr marL="0" marR="0" indent="0" algn="l" defTabSz="914400" rtl="0" latinLnBrk="0">
        <a:lnSpc>
          <a:spcPct val="100000"/>
        </a:lnSpc>
        <a:spcBef>
          <a:spcPts val="0"/>
        </a:spcBef>
        <a:spcAft>
          <a:spcPts val="0"/>
        </a:spcAft>
        <a:buClrTx/>
        <a:buSzTx/>
        <a:buFontTx/>
        <a:buNone/>
        <a:tabLst/>
        <a:defRPr b="0" baseline="0" cap="none" i="0" spc="0" strike="noStrike" sz="2800" u="none">
          <a:solidFill>
            <a:srgbClr val="585858"/>
          </a:solidFill>
          <a:uFillTx/>
          <a:latin typeface="Proxima Nova"/>
          <a:ea typeface="Proxima Nova"/>
          <a:cs typeface="Proxima Nova"/>
          <a:sym typeface="Proxima Nova"/>
        </a:defRPr>
      </a:lvl1pPr>
      <a:lvl2pPr marL="0" marR="0" indent="0" algn="l" defTabSz="914400" rtl="0" latinLnBrk="0">
        <a:lnSpc>
          <a:spcPct val="100000"/>
        </a:lnSpc>
        <a:spcBef>
          <a:spcPts val="0"/>
        </a:spcBef>
        <a:spcAft>
          <a:spcPts val="0"/>
        </a:spcAft>
        <a:buClrTx/>
        <a:buSzTx/>
        <a:buFontTx/>
        <a:buNone/>
        <a:tabLst/>
        <a:defRPr b="0" baseline="0" cap="none" i="0" spc="0" strike="noStrike" sz="2800" u="none">
          <a:solidFill>
            <a:srgbClr val="585858"/>
          </a:solidFill>
          <a:uFillTx/>
          <a:latin typeface="Proxima Nova"/>
          <a:ea typeface="Proxima Nova"/>
          <a:cs typeface="Proxima Nova"/>
          <a:sym typeface="Proxima Nova"/>
        </a:defRPr>
      </a:lvl2pPr>
      <a:lvl3pPr marL="0" marR="0" indent="0" algn="l" defTabSz="914400" rtl="0" latinLnBrk="0">
        <a:lnSpc>
          <a:spcPct val="100000"/>
        </a:lnSpc>
        <a:spcBef>
          <a:spcPts val="0"/>
        </a:spcBef>
        <a:spcAft>
          <a:spcPts val="0"/>
        </a:spcAft>
        <a:buClrTx/>
        <a:buSzTx/>
        <a:buFontTx/>
        <a:buNone/>
        <a:tabLst/>
        <a:defRPr b="0" baseline="0" cap="none" i="0" spc="0" strike="noStrike" sz="2800" u="none">
          <a:solidFill>
            <a:srgbClr val="585858"/>
          </a:solidFill>
          <a:uFillTx/>
          <a:latin typeface="Proxima Nova"/>
          <a:ea typeface="Proxima Nova"/>
          <a:cs typeface="Proxima Nova"/>
          <a:sym typeface="Proxima Nova"/>
        </a:defRPr>
      </a:lvl3pPr>
      <a:lvl4pPr marL="0" marR="0" indent="0" algn="l" defTabSz="914400" rtl="0" latinLnBrk="0">
        <a:lnSpc>
          <a:spcPct val="100000"/>
        </a:lnSpc>
        <a:spcBef>
          <a:spcPts val="0"/>
        </a:spcBef>
        <a:spcAft>
          <a:spcPts val="0"/>
        </a:spcAft>
        <a:buClrTx/>
        <a:buSzTx/>
        <a:buFontTx/>
        <a:buNone/>
        <a:tabLst/>
        <a:defRPr b="0" baseline="0" cap="none" i="0" spc="0" strike="noStrike" sz="2800" u="none">
          <a:solidFill>
            <a:srgbClr val="585858"/>
          </a:solidFill>
          <a:uFillTx/>
          <a:latin typeface="Proxima Nova"/>
          <a:ea typeface="Proxima Nova"/>
          <a:cs typeface="Proxima Nova"/>
          <a:sym typeface="Proxima Nova"/>
        </a:defRPr>
      </a:lvl4pPr>
      <a:lvl5pPr marL="0" marR="0" indent="0" algn="l" defTabSz="914400" rtl="0" latinLnBrk="0">
        <a:lnSpc>
          <a:spcPct val="100000"/>
        </a:lnSpc>
        <a:spcBef>
          <a:spcPts val="0"/>
        </a:spcBef>
        <a:spcAft>
          <a:spcPts val="0"/>
        </a:spcAft>
        <a:buClrTx/>
        <a:buSzTx/>
        <a:buFontTx/>
        <a:buNone/>
        <a:tabLst/>
        <a:defRPr b="0" baseline="0" cap="none" i="0" spc="0" strike="noStrike" sz="2800" u="none">
          <a:solidFill>
            <a:srgbClr val="585858"/>
          </a:solidFill>
          <a:uFillTx/>
          <a:latin typeface="Proxima Nova"/>
          <a:ea typeface="Proxima Nova"/>
          <a:cs typeface="Proxima Nova"/>
          <a:sym typeface="Proxima Nova"/>
        </a:defRPr>
      </a:lvl5pPr>
      <a:lvl6pPr marL="0" marR="0" indent="0" algn="l" defTabSz="914400" rtl="0" latinLnBrk="0">
        <a:lnSpc>
          <a:spcPct val="100000"/>
        </a:lnSpc>
        <a:spcBef>
          <a:spcPts val="0"/>
        </a:spcBef>
        <a:spcAft>
          <a:spcPts val="0"/>
        </a:spcAft>
        <a:buClrTx/>
        <a:buSzTx/>
        <a:buFontTx/>
        <a:buNone/>
        <a:tabLst/>
        <a:defRPr b="0" baseline="0" cap="none" i="0" spc="0" strike="noStrike" sz="2800" u="none">
          <a:solidFill>
            <a:srgbClr val="585858"/>
          </a:solidFill>
          <a:uFillTx/>
          <a:latin typeface="Proxima Nova"/>
          <a:ea typeface="Proxima Nova"/>
          <a:cs typeface="Proxima Nova"/>
          <a:sym typeface="Proxima Nova"/>
        </a:defRPr>
      </a:lvl6pPr>
      <a:lvl7pPr marL="0" marR="0" indent="0" algn="l" defTabSz="914400" rtl="0" latinLnBrk="0">
        <a:lnSpc>
          <a:spcPct val="100000"/>
        </a:lnSpc>
        <a:spcBef>
          <a:spcPts val="0"/>
        </a:spcBef>
        <a:spcAft>
          <a:spcPts val="0"/>
        </a:spcAft>
        <a:buClrTx/>
        <a:buSzTx/>
        <a:buFontTx/>
        <a:buNone/>
        <a:tabLst/>
        <a:defRPr b="0" baseline="0" cap="none" i="0" spc="0" strike="noStrike" sz="2800" u="none">
          <a:solidFill>
            <a:srgbClr val="585858"/>
          </a:solidFill>
          <a:uFillTx/>
          <a:latin typeface="Proxima Nova"/>
          <a:ea typeface="Proxima Nova"/>
          <a:cs typeface="Proxima Nova"/>
          <a:sym typeface="Proxima Nova"/>
        </a:defRPr>
      </a:lvl7pPr>
      <a:lvl8pPr marL="0" marR="0" indent="0" algn="l" defTabSz="914400" rtl="0" latinLnBrk="0">
        <a:lnSpc>
          <a:spcPct val="100000"/>
        </a:lnSpc>
        <a:spcBef>
          <a:spcPts val="0"/>
        </a:spcBef>
        <a:spcAft>
          <a:spcPts val="0"/>
        </a:spcAft>
        <a:buClrTx/>
        <a:buSzTx/>
        <a:buFontTx/>
        <a:buNone/>
        <a:tabLst/>
        <a:defRPr b="0" baseline="0" cap="none" i="0" spc="0" strike="noStrike" sz="2800" u="none">
          <a:solidFill>
            <a:srgbClr val="585858"/>
          </a:solidFill>
          <a:uFillTx/>
          <a:latin typeface="Proxima Nova"/>
          <a:ea typeface="Proxima Nova"/>
          <a:cs typeface="Proxima Nova"/>
          <a:sym typeface="Proxima Nova"/>
        </a:defRPr>
      </a:lvl8pPr>
      <a:lvl9pPr marL="0" marR="0" indent="0" algn="l" defTabSz="914400" rtl="0" latinLnBrk="0">
        <a:lnSpc>
          <a:spcPct val="100000"/>
        </a:lnSpc>
        <a:spcBef>
          <a:spcPts val="0"/>
        </a:spcBef>
        <a:spcAft>
          <a:spcPts val="0"/>
        </a:spcAft>
        <a:buClrTx/>
        <a:buSzTx/>
        <a:buFontTx/>
        <a:buNone/>
        <a:tabLst/>
        <a:defRPr b="0" baseline="0" cap="none" i="0" spc="0" strike="noStrike" sz="2800" u="none">
          <a:solidFill>
            <a:srgbClr val="585858"/>
          </a:solidFill>
          <a:uFillTx/>
          <a:latin typeface="Proxima Nova"/>
          <a:ea typeface="Proxima Nova"/>
          <a:cs typeface="Proxima Nova"/>
          <a:sym typeface="Proxima Nova"/>
        </a:defRPr>
      </a:lvl9pPr>
    </p:titleStyle>
    <p:bodyStyle>
      <a:lvl1pPr marL="457200" marR="0" indent="-342900" algn="l" defTabSz="914400" rtl="0" latinLnBrk="0">
        <a:lnSpc>
          <a:spcPct val="115000"/>
        </a:lnSpc>
        <a:spcBef>
          <a:spcPts val="0"/>
        </a:spcBef>
        <a:spcAft>
          <a:spcPts val="0"/>
        </a:spcAft>
        <a:buClr>
          <a:srgbClr val="585858"/>
        </a:buClr>
        <a:buSzPts val="1800"/>
        <a:buFont typeface="Helvetica"/>
        <a:buChar char="●"/>
        <a:tabLst/>
        <a:defRPr b="0" baseline="0" cap="none" i="0" spc="0" strike="noStrike" sz="1800" u="none">
          <a:solidFill>
            <a:srgbClr val="585858"/>
          </a:solidFill>
          <a:uFillTx/>
          <a:latin typeface="Proxima Nova"/>
          <a:ea typeface="Proxima Nova"/>
          <a:cs typeface="Proxima Nova"/>
          <a:sym typeface="Proxima Nova"/>
        </a:defRPr>
      </a:lvl1pPr>
      <a:lvl2pPr marL="1005114" marR="0" indent="-408213" algn="l" defTabSz="914400" rtl="0" latinLnBrk="0">
        <a:lnSpc>
          <a:spcPct val="115000"/>
        </a:lnSpc>
        <a:spcBef>
          <a:spcPts val="0"/>
        </a:spcBef>
        <a:spcAft>
          <a:spcPts val="0"/>
        </a:spcAft>
        <a:buClr>
          <a:srgbClr val="585858"/>
        </a:buClr>
        <a:buSzPts val="1800"/>
        <a:buFont typeface="Helvetica"/>
        <a:buChar char="○"/>
        <a:tabLst/>
        <a:defRPr b="0" baseline="0" cap="none" i="0" spc="0" strike="noStrike" sz="1800" u="none">
          <a:solidFill>
            <a:srgbClr val="585858"/>
          </a:solidFill>
          <a:uFillTx/>
          <a:latin typeface="Proxima Nova"/>
          <a:ea typeface="Proxima Nova"/>
          <a:cs typeface="Proxima Nova"/>
          <a:sym typeface="Proxima Nova"/>
        </a:defRPr>
      </a:lvl2pPr>
      <a:lvl3pPr marL="1462314" marR="0" indent="-408214" algn="l" defTabSz="914400" rtl="0" latinLnBrk="0">
        <a:lnSpc>
          <a:spcPct val="115000"/>
        </a:lnSpc>
        <a:spcBef>
          <a:spcPts val="0"/>
        </a:spcBef>
        <a:spcAft>
          <a:spcPts val="0"/>
        </a:spcAft>
        <a:buClr>
          <a:srgbClr val="585858"/>
        </a:buClr>
        <a:buSzPts val="1800"/>
        <a:buFont typeface="Helvetica"/>
        <a:buChar char="■"/>
        <a:tabLst/>
        <a:defRPr b="0" baseline="0" cap="none" i="0" spc="0" strike="noStrike" sz="1800" u="none">
          <a:solidFill>
            <a:srgbClr val="585858"/>
          </a:solidFill>
          <a:uFillTx/>
          <a:latin typeface="Proxima Nova"/>
          <a:ea typeface="Proxima Nova"/>
          <a:cs typeface="Proxima Nova"/>
          <a:sym typeface="Proxima Nova"/>
        </a:defRPr>
      </a:lvl3pPr>
      <a:lvl4pPr marL="1919514" marR="0" indent="-408214" algn="l" defTabSz="914400" rtl="0" latinLnBrk="0">
        <a:lnSpc>
          <a:spcPct val="115000"/>
        </a:lnSpc>
        <a:spcBef>
          <a:spcPts val="0"/>
        </a:spcBef>
        <a:spcAft>
          <a:spcPts val="0"/>
        </a:spcAft>
        <a:buClr>
          <a:srgbClr val="585858"/>
        </a:buClr>
        <a:buSzPts val="1800"/>
        <a:buFont typeface="Helvetica"/>
        <a:buChar char="●"/>
        <a:tabLst/>
        <a:defRPr b="0" baseline="0" cap="none" i="0" spc="0" strike="noStrike" sz="1800" u="none">
          <a:solidFill>
            <a:srgbClr val="585858"/>
          </a:solidFill>
          <a:uFillTx/>
          <a:latin typeface="Proxima Nova"/>
          <a:ea typeface="Proxima Nova"/>
          <a:cs typeface="Proxima Nova"/>
          <a:sym typeface="Proxima Nova"/>
        </a:defRPr>
      </a:lvl4pPr>
      <a:lvl5pPr marL="2376714" marR="0" indent="-408214" algn="l" defTabSz="914400" rtl="0" latinLnBrk="0">
        <a:lnSpc>
          <a:spcPct val="115000"/>
        </a:lnSpc>
        <a:spcBef>
          <a:spcPts val="0"/>
        </a:spcBef>
        <a:spcAft>
          <a:spcPts val="0"/>
        </a:spcAft>
        <a:buClr>
          <a:srgbClr val="585858"/>
        </a:buClr>
        <a:buSzPts val="1800"/>
        <a:buFont typeface="Helvetica"/>
        <a:buChar char="○"/>
        <a:tabLst/>
        <a:defRPr b="0" baseline="0" cap="none" i="0" spc="0" strike="noStrike" sz="1800" u="none">
          <a:solidFill>
            <a:srgbClr val="585858"/>
          </a:solidFill>
          <a:uFillTx/>
          <a:latin typeface="Proxima Nova"/>
          <a:ea typeface="Proxima Nova"/>
          <a:cs typeface="Proxima Nova"/>
          <a:sym typeface="Proxima Nova"/>
        </a:defRPr>
      </a:lvl5pPr>
      <a:lvl6pPr marL="2833914" marR="0" indent="-408214" algn="l" defTabSz="914400" rtl="0" latinLnBrk="0">
        <a:lnSpc>
          <a:spcPct val="115000"/>
        </a:lnSpc>
        <a:spcBef>
          <a:spcPts val="0"/>
        </a:spcBef>
        <a:spcAft>
          <a:spcPts val="0"/>
        </a:spcAft>
        <a:buClr>
          <a:srgbClr val="585858"/>
        </a:buClr>
        <a:buSzPts val="1800"/>
        <a:buFont typeface="Helvetica"/>
        <a:buChar char="■"/>
        <a:tabLst/>
        <a:defRPr b="0" baseline="0" cap="none" i="0" spc="0" strike="noStrike" sz="1800" u="none">
          <a:solidFill>
            <a:srgbClr val="585858"/>
          </a:solidFill>
          <a:uFillTx/>
          <a:latin typeface="Proxima Nova"/>
          <a:ea typeface="Proxima Nova"/>
          <a:cs typeface="Proxima Nova"/>
          <a:sym typeface="Proxima Nova"/>
        </a:defRPr>
      </a:lvl6pPr>
      <a:lvl7pPr marL="3291113" marR="0" indent="-408214" algn="l" defTabSz="914400" rtl="0" latinLnBrk="0">
        <a:lnSpc>
          <a:spcPct val="115000"/>
        </a:lnSpc>
        <a:spcBef>
          <a:spcPts val="0"/>
        </a:spcBef>
        <a:spcAft>
          <a:spcPts val="0"/>
        </a:spcAft>
        <a:buClr>
          <a:srgbClr val="585858"/>
        </a:buClr>
        <a:buSzPts val="1800"/>
        <a:buFont typeface="Helvetica"/>
        <a:buChar char="●"/>
        <a:tabLst/>
        <a:defRPr b="0" baseline="0" cap="none" i="0" spc="0" strike="noStrike" sz="1800" u="none">
          <a:solidFill>
            <a:srgbClr val="585858"/>
          </a:solidFill>
          <a:uFillTx/>
          <a:latin typeface="Proxima Nova"/>
          <a:ea typeface="Proxima Nova"/>
          <a:cs typeface="Proxima Nova"/>
          <a:sym typeface="Proxima Nova"/>
        </a:defRPr>
      </a:lvl7pPr>
      <a:lvl8pPr marL="3748313" marR="0" indent="-408213" algn="l" defTabSz="914400" rtl="0" latinLnBrk="0">
        <a:lnSpc>
          <a:spcPct val="115000"/>
        </a:lnSpc>
        <a:spcBef>
          <a:spcPts val="0"/>
        </a:spcBef>
        <a:spcAft>
          <a:spcPts val="0"/>
        </a:spcAft>
        <a:buClr>
          <a:srgbClr val="585858"/>
        </a:buClr>
        <a:buSzPts val="1800"/>
        <a:buFont typeface="Helvetica"/>
        <a:buChar char="○"/>
        <a:tabLst/>
        <a:defRPr b="0" baseline="0" cap="none" i="0" spc="0" strike="noStrike" sz="1800" u="none">
          <a:solidFill>
            <a:srgbClr val="585858"/>
          </a:solidFill>
          <a:uFillTx/>
          <a:latin typeface="Proxima Nova"/>
          <a:ea typeface="Proxima Nova"/>
          <a:cs typeface="Proxima Nova"/>
          <a:sym typeface="Proxima Nova"/>
        </a:defRPr>
      </a:lvl8pPr>
      <a:lvl9pPr marL="4205513" marR="0" indent="-408213" algn="l" defTabSz="914400" rtl="0" latinLnBrk="0">
        <a:lnSpc>
          <a:spcPct val="115000"/>
        </a:lnSpc>
        <a:spcBef>
          <a:spcPts val="0"/>
        </a:spcBef>
        <a:spcAft>
          <a:spcPts val="0"/>
        </a:spcAft>
        <a:buClr>
          <a:srgbClr val="585858"/>
        </a:buClr>
        <a:buSzPts val="1800"/>
        <a:buFont typeface="Helvetica"/>
        <a:buChar char="■"/>
        <a:tabLst/>
        <a:defRPr b="0" baseline="0" cap="none" i="0" spc="0" strike="noStrike" sz="1800" u="none">
          <a:solidFill>
            <a:srgbClr val="585858"/>
          </a:solidFill>
          <a:uFillTx/>
          <a:latin typeface="Proxima Nova"/>
          <a:ea typeface="Proxima Nova"/>
          <a:cs typeface="Proxima Nova"/>
          <a:sym typeface="Proxima Nova"/>
        </a:defRPr>
      </a:lvl9pPr>
    </p:bodyStyle>
    <p:otherStyle>
      <a:lvl1pPr marL="0" marR="0" indent="0" algn="r" defTabSz="914400" rtl="0" latinLnBrk="0">
        <a:lnSpc>
          <a:spcPct val="100000"/>
        </a:lnSpc>
        <a:spcBef>
          <a:spcPts val="0"/>
        </a:spcBef>
        <a:spcAft>
          <a:spcPts val="0"/>
        </a:spcAft>
        <a:buClrTx/>
        <a:buSzTx/>
        <a:buFontTx/>
        <a:buNone/>
        <a:tabLst/>
        <a:defRPr b="0" baseline="0" cap="none" i="0" spc="0" strike="noStrike" sz="1000" u="none">
          <a:solidFill>
            <a:schemeClr val="tx1"/>
          </a:solidFill>
          <a:uFillTx/>
          <a:latin typeface="+mn-lt"/>
          <a:ea typeface="+mn-ea"/>
          <a:cs typeface="+mn-cs"/>
          <a:sym typeface="Arial"/>
        </a:defRPr>
      </a:lvl1pPr>
      <a:lvl2pPr marL="0" marR="0" indent="0" algn="r" defTabSz="914400" rtl="0" latinLnBrk="0">
        <a:lnSpc>
          <a:spcPct val="100000"/>
        </a:lnSpc>
        <a:spcBef>
          <a:spcPts val="0"/>
        </a:spcBef>
        <a:spcAft>
          <a:spcPts val="0"/>
        </a:spcAft>
        <a:buClrTx/>
        <a:buSzTx/>
        <a:buFontTx/>
        <a:buNone/>
        <a:tabLst/>
        <a:defRPr b="0" baseline="0" cap="none" i="0" spc="0" strike="noStrike" sz="1000" u="none">
          <a:solidFill>
            <a:schemeClr val="tx1"/>
          </a:solidFill>
          <a:uFillTx/>
          <a:latin typeface="+mn-lt"/>
          <a:ea typeface="+mn-ea"/>
          <a:cs typeface="+mn-cs"/>
          <a:sym typeface="Arial"/>
        </a:defRPr>
      </a:lvl2pPr>
      <a:lvl3pPr marL="0" marR="0" indent="0" algn="r" defTabSz="914400" rtl="0" latinLnBrk="0">
        <a:lnSpc>
          <a:spcPct val="100000"/>
        </a:lnSpc>
        <a:spcBef>
          <a:spcPts val="0"/>
        </a:spcBef>
        <a:spcAft>
          <a:spcPts val="0"/>
        </a:spcAft>
        <a:buClrTx/>
        <a:buSzTx/>
        <a:buFontTx/>
        <a:buNone/>
        <a:tabLst/>
        <a:defRPr b="0" baseline="0" cap="none" i="0" spc="0" strike="noStrike" sz="1000" u="none">
          <a:solidFill>
            <a:schemeClr val="tx1"/>
          </a:solidFill>
          <a:uFillTx/>
          <a:latin typeface="+mn-lt"/>
          <a:ea typeface="+mn-ea"/>
          <a:cs typeface="+mn-cs"/>
          <a:sym typeface="Arial"/>
        </a:defRPr>
      </a:lvl3pPr>
      <a:lvl4pPr marL="0" marR="0" indent="0" algn="r" defTabSz="914400" rtl="0" latinLnBrk="0">
        <a:lnSpc>
          <a:spcPct val="100000"/>
        </a:lnSpc>
        <a:spcBef>
          <a:spcPts val="0"/>
        </a:spcBef>
        <a:spcAft>
          <a:spcPts val="0"/>
        </a:spcAft>
        <a:buClrTx/>
        <a:buSzTx/>
        <a:buFontTx/>
        <a:buNone/>
        <a:tabLst/>
        <a:defRPr b="0" baseline="0" cap="none" i="0" spc="0" strike="noStrike" sz="1000" u="none">
          <a:solidFill>
            <a:schemeClr val="tx1"/>
          </a:solidFill>
          <a:uFillTx/>
          <a:latin typeface="+mn-lt"/>
          <a:ea typeface="+mn-ea"/>
          <a:cs typeface="+mn-cs"/>
          <a:sym typeface="Arial"/>
        </a:defRPr>
      </a:lvl4pPr>
      <a:lvl5pPr marL="0" marR="0" indent="0" algn="r" defTabSz="914400" rtl="0" latinLnBrk="0">
        <a:lnSpc>
          <a:spcPct val="100000"/>
        </a:lnSpc>
        <a:spcBef>
          <a:spcPts val="0"/>
        </a:spcBef>
        <a:spcAft>
          <a:spcPts val="0"/>
        </a:spcAft>
        <a:buClrTx/>
        <a:buSzTx/>
        <a:buFontTx/>
        <a:buNone/>
        <a:tabLst/>
        <a:defRPr b="0" baseline="0" cap="none" i="0" spc="0" strike="noStrike" sz="1000" u="none">
          <a:solidFill>
            <a:schemeClr val="tx1"/>
          </a:solidFill>
          <a:uFillTx/>
          <a:latin typeface="+mn-lt"/>
          <a:ea typeface="+mn-ea"/>
          <a:cs typeface="+mn-cs"/>
          <a:sym typeface="Arial"/>
        </a:defRPr>
      </a:lvl5pPr>
      <a:lvl6pPr marL="0" marR="0" indent="0" algn="r" defTabSz="914400" rtl="0" latinLnBrk="0">
        <a:lnSpc>
          <a:spcPct val="100000"/>
        </a:lnSpc>
        <a:spcBef>
          <a:spcPts val="0"/>
        </a:spcBef>
        <a:spcAft>
          <a:spcPts val="0"/>
        </a:spcAft>
        <a:buClrTx/>
        <a:buSzTx/>
        <a:buFontTx/>
        <a:buNone/>
        <a:tabLst/>
        <a:defRPr b="0" baseline="0" cap="none" i="0" spc="0" strike="noStrike" sz="1000" u="none">
          <a:solidFill>
            <a:schemeClr val="tx1"/>
          </a:solidFill>
          <a:uFillTx/>
          <a:latin typeface="+mn-lt"/>
          <a:ea typeface="+mn-ea"/>
          <a:cs typeface="+mn-cs"/>
          <a:sym typeface="Arial"/>
        </a:defRPr>
      </a:lvl6pPr>
      <a:lvl7pPr marL="0" marR="0" indent="0" algn="r" defTabSz="914400" rtl="0" latinLnBrk="0">
        <a:lnSpc>
          <a:spcPct val="100000"/>
        </a:lnSpc>
        <a:spcBef>
          <a:spcPts val="0"/>
        </a:spcBef>
        <a:spcAft>
          <a:spcPts val="0"/>
        </a:spcAft>
        <a:buClrTx/>
        <a:buSzTx/>
        <a:buFontTx/>
        <a:buNone/>
        <a:tabLst/>
        <a:defRPr b="0" baseline="0" cap="none" i="0" spc="0" strike="noStrike" sz="1000" u="none">
          <a:solidFill>
            <a:schemeClr val="tx1"/>
          </a:solidFill>
          <a:uFillTx/>
          <a:latin typeface="+mn-lt"/>
          <a:ea typeface="+mn-ea"/>
          <a:cs typeface="+mn-cs"/>
          <a:sym typeface="Arial"/>
        </a:defRPr>
      </a:lvl7pPr>
      <a:lvl8pPr marL="0" marR="0" indent="0" algn="r" defTabSz="914400" rtl="0" latinLnBrk="0">
        <a:lnSpc>
          <a:spcPct val="100000"/>
        </a:lnSpc>
        <a:spcBef>
          <a:spcPts val="0"/>
        </a:spcBef>
        <a:spcAft>
          <a:spcPts val="0"/>
        </a:spcAft>
        <a:buClrTx/>
        <a:buSzTx/>
        <a:buFontTx/>
        <a:buNone/>
        <a:tabLst/>
        <a:defRPr b="0" baseline="0" cap="none" i="0" spc="0" strike="noStrike" sz="1000" u="none">
          <a:solidFill>
            <a:schemeClr val="tx1"/>
          </a:solidFill>
          <a:uFillTx/>
          <a:latin typeface="+mn-lt"/>
          <a:ea typeface="+mn-ea"/>
          <a:cs typeface="+mn-cs"/>
          <a:sym typeface="Arial"/>
        </a:defRPr>
      </a:lvl8pPr>
      <a:lvl9pPr marL="0" marR="0" indent="0" algn="r" defTabSz="914400" rtl="0" latinLnBrk="0">
        <a:lnSpc>
          <a:spcPct val="100000"/>
        </a:lnSpc>
        <a:spcBef>
          <a:spcPts val="0"/>
        </a:spcBef>
        <a:spcAft>
          <a:spcPts val="0"/>
        </a:spcAft>
        <a:buClrTx/>
        <a:buSzTx/>
        <a:buFontTx/>
        <a:buNone/>
        <a:tabLst/>
        <a:defRPr b="0" baseline="0" cap="none" i="0" spc="0" strike="noStrike" sz="1000" u="none">
          <a:solidFill>
            <a:schemeClr val="tx1"/>
          </a:solidFill>
          <a:uFillTx/>
          <a:latin typeface="+mn-lt"/>
          <a:ea typeface="+mn-ea"/>
          <a:cs typeface="+mn-cs"/>
          <a:sym typeface="Arial"/>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s>

</file>

<file path=ppt/slides/_rels/slide10.xml.rels><?xml version="1.0" encoding="UTF-8"?>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image" Target="../media/image11.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image" Target="../media/image12.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image" Target="../media/image12.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image" Target="../media/image12.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image" Target="../media/image12.png"/><Relationship Id="rId3" Type="http://schemas.openxmlformats.org/officeDocument/2006/relationships/image" Target="../media/image13.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30.xml"/></Relationships>

</file>

<file path=ppt/slides/_rels/slide16.xml.rels><?xml version="1.0" encoding="UTF-8"?>
<Relationships xmlns="http://schemas.openxmlformats.org/package/2006/relationships"><Relationship Id="rId1" Type="http://schemas.openxmlformats.org/officeDocument/2006/relationships/slideLayout" Target="../slideLayouts/slideLayout30.xml"/></Relationships>

</file>

<file path=ppt/slides/_rels/slide17.xml.rels><?xml version="1.0" encoding="UTF-8"?>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image" Target="../media/image10.tif"/></Relationships>

</file>

<file path=ppt/slides/_rels/slide2.xml.rels><?xml version="1.0" encoding="UTF-8"?>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image" Target="../media/image7.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image" Target="../media/image1.tif"/></Relationships>

</file>

<file path=ppt/slides/_rels/slide4.xml.rels><?xml version="1.0" encoding="UTF-8"?>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xml"/><Relationship Id="rId3" Type="http://schemas.openxmlformats.org/officeDocument/2006/relationships/image" Target="../media/image2.tif"/><Relationship Id="rId4" Type="http://schemas.openxmlformats.org/officeDocument/2006/relationships/image" Target="../media/image3.tif"/><Relationship Id="rId5" Type="http://schemas.openxmlformats.org/officeDocument/2006/relationships/image" Target="../media/image4.tif"/><Relationship Id="rId6" Type="http://schemas.openxmlformats.org/officeDocument/2006/relationships/image" Target="../media/image8.png"/><Relationship Id="rId7" Type="http://schemas.openxmlformats.org/officeDocument/2006/relationships/hyperlink" Target="https://en.wikipedia.org/wiki/Video_game_designer" TargetMode="External"/><Relationship Id="rId8" Type="http://schemas.openxmlformats.org/officeDocument/2006/relationships/hyperlink" Target="https://en.wikipedia.org/wiki/Nolan_Bushnell" TargetMode="External"/><Relationship Id="rId9" Type="http://schemas.openxmlformats.org/officeDocument/2006/relationships/hyperlink" Target="https://en.wikipedia.org/wiki/Steve_Wozniak" TargetMode="External"/><Relationship Id="rId10" Type="http://schemas.openxmlformats.org/officeDocument/2006/relationships/hyperlink" Target="https://en.wikipedia.org/wiki/Breakout_(video_game)" TargetMode="External"/></Relationships>

</file>

<file path=ppt/slides/_rels/slide5.xml.rels><?xml version="1.0" encoding="UTF-8"?>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image" Target="../media/image5.tif"/><Relationship Id="rId3" Type="http://schemas.openxmlformats.org/officeDocument/2006/relationships/image" Target="../media/image6.tif"/><Relationship Id="rId4" Type="http://schemas.openxmlformats.org/officeDocument/2006/relationships/hyperlink" Target="https://en.wikipedia.org/wiki/Breadboard" TargetMode="External"/><Relationship Id="rId5" Type="http://schemas.openxmlformats.org/officeDocument/2006/relationships/image" Target="../media/image7.tif"/><Relationship Id="rId6" Type="http://schemas.openxmlformats.org/officeDocument/2006/relationships/image" Target="../media/image4.tif"/></Relationships>

</file>

<file path=ppt/slides/_rels/slide6.xml.rels><?xml version="1.0" encoding="UTF-8"?>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image" Target="../media/image9.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image" Target="../media/image10.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image" Target="../media/image8.tif"/><Relationship Id="rId3" Type="http://schemas.openxmlformats.org/officeDocument/2006/relationships/image" Target="../media/image9.tif"/></Relationships>

</file>

<file path=ppt/slides/_rels/slide9.xml.rels><?xml version="1.0" encoding="UTF-8"?>
<Relationships xmlns="http://schemas.openxmlformats.org/package/2006/relationships"><Relationship Id="rId1" Type="http://schemas.openxmlformats.org/officeDocument/2006/relationships/slideLayout" Target="../slideLayouts/slideLayout31.xml"/></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0" name="Slide Number Placeholder 3"/>
          <p:cNvSpPr txBox="1"/>
          <p:nvPr>
            <p:ph type="sldNum" sz="quarter" idx="2"/>
          </p:nvPr>
        </p:nvSpPr>
        <p:spPr>
          <a:xfrm>
            <a:off x="8864600" y="4787109"/>
            <a:ext cx="127000" cy="1397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31" name="Rectangle 2"/>
          <p:cNvSpPr txBox="1"/>
          <p:nvPr>
            <p:ph type="title"/>
          </p:nvPr>
        </p:nvSpPr>
        <p:spPr>
          <a:xfrm>
            <a:off x="685800" y="1085850"/>
            <a:ext cx="7772400" cy="898401"/>
          </a:xfrm>
          <a:prstGeom prst="rect">
            <a:avLst/>
          </a:prstGeom>
        </p:spPr>
        <p:txBody>
          <a:bodyPr/>
          <a:lstStyle/>
          <a:p>
            <a:pPr defTabSz="637794">
              <a:defRPr sz="2976"/>
            </a:pPr>
            <a:r>
              <a:t>CS Bridge, Lecture 13</a:t>
            </a:r>
            <a:br/>
            <a:r>
              <a:rPr sz="3162"/>
              <a:t>Breakout</a:t>
            </a:r>
          </a:p>
        </p:txBody>
      </p:sp>
      <p:pic>
        <p:nvPicPr>
          <p:cNvPr id="332" name="Picture 3" descr="Picture 3"/>
          <p:cNvPicPr>
            <a:picLocks noChangeAspect="1"/>
          </p:cNvPicPr>
          <p:nvPr/>
        </p:nvPicPr>
        <p:blipFill>
          <a:blip r:embed="rId2">
            <a:extLst/>
          </a:blip>
          <a:srcRect l="23703" t="22459" r="17036" b="28553"/>
          <a:stretch>
            <a:fillRect/>
          </a:stretch>
        </p:blipFill>
        <p:spPr>
          <a:xfrm>
            <a:off x="3500437" y="2057400"/>
            <a:ext cx="2143126" cy="1771651"/>
          </a:xfrm>
          <a:prstGeom prst="rect">
            <a:avLst/>
          </a:prstGeom>
          <a:ln w="12700">
            <a:miter lim="400000"/>
          </a:ln>
        </p:spPr>
      </p:pic>
      <p:pic>
        <p:nvPicPr>
          <p:cNvPr id="333" name="Picture 2" descr="Picture 2"/>
          <p:cNvPicPr>
            <a:picLocks noChangeAspect="1"/>
          </p:cNvPicPr>
          <p:nvPr/>
        </p:nvPicPr>
        <p:blipFill>
          <a:blip r:embed="rId3">
            <a:extLst/>
          </a:blip>
          <a:stretch>
            <a:fillRect/>
          </a:stretch>
        </p:blipFill>
        <p:spPr>
          <a:xfrm>
            <a:off x="5388099" y="4043933"/>
            <a:ext cx="898401" cy="898401"/>
          </a:xfrm>
          <a:prstGeom prst="rect">
            <a:avLst/>
          </a:prstGeom>
          <a:ln w="12700">
            <a:miter lim="400000"/>
          </a:ln>
        </p:spPr>
      </p:pic>
      <p:pic>
        <p:nvPicPr>
          <p:cNvPr id="334" name="Picture 6" descr="Picture 6"/>
          <p:cNvPicPr>
            <a:picLocks noChangeAspect="1"/>
          </p:cNvPicPr>
          <p:nvPr/>
        </p:nvPicPr>
        <p:blipFill>
          <a:blip r:embed="rId4">
            <a:extLst/>
          </a:blip>
          <a:stretch>
            <a:fillRect/>
          </a:stretch>
        </p:blipFill>
        <p:spPr>
          <a:xfrm>
            <a:off x="2712583" y="3886200"/>
            <a:ext cx="1257301" cy="1257300"/>
          </a:xfrm>
          <a:prstGeom prst="rect">
            <a:avLst/>
          </a:prstGeom>
          <a:ln w="12700">
            <a:miter lim="400000"/>
          </a:ln>
        </p:spPr>
      </p:pic>
      <p:pic>
        <p:nvPicPr>
          <p:cNvPr id="335" name="Picture 7" descr="Picture 7"/>
          <p:cNvPicPr>
            <a:picLocks noChangeAspect="1"/>
          </p:cNvPicPr>
          <p:nvPr/>
        </p:nvPicPr>
        <p:blipFill>
          <a:blip r:embed="rId5">
            <a:extLst/>
          </a:blip>
          <a:stretch>
            <a:fillRect/>
          </a:stretch>
        </p:blipFill>
        <p:spPr>
          <a:xfrm>
            <a:off x="4057649" y="4043933"/>
            <a:ext cx="1028701" cy="941833"/>
          </a:xfrm>
          <a:prstGeom prst="rect">
            <a:avLst/>
          </a:prstGeom>
          <a:ln w="12700">
            <a:miter lim="400000"/>
          </a:ln>
        </p:spPr>
      </p:pic>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417" name="Title Placeholder 1"/>
          <p:cNvGrpSpPr/>
          <p:nvPr/>
        </p:nvGrpSpPr>
        <p:grpSpPr>
          <a:xfrm>
            <a:off x="1143000" y="-3291"/>
            <a:ext cx="6858000" cy="555499"/>
            <a:chOff x="0" y="0"/>
            <a:chExt cx="6858000" cy="555497"/>
          </a:xfrm>
        </p:grpSpPr>
        <p:sp>
          <p:nvSpPr>
            <p:cNvPr id="415" name="Rectangle"/>
            <p:cNvSpPr/>
            <p:nvPr/>
          </p:nvSpPr>
          <p:spPr>
            <a:xfrm>
              <a:off x="0" y="0"/>
              <a:ext cx="6858000" cy="555499"/>
            </a:xfrm>
            <a:prstGeom prst="rect">
              <a:avLst/>
            </a:prstGeom>
            <a:solidFill>
              <a:srgbClr val="C3D69B">
                <a:alpha val="80000"/>
              </a:srgbClr>
            </a:solidFill>
            <a:ln w="12700" cap="flat">
              <a:noFill/>
              <a:miter lim="400000"/>
            </a:ln>
            <a:effectLst/>
          </p:spPr>
          <p:txBody>
            <a:bodyPr wrap="square" lIns="34289" tIns="34289" rIns="34289" bIns="34289" numCol="1" anchor="ctr">
              <a:noAutofit/>
            </a:bodyPr>
            <a:lstStyle/>
            <a:p>
              <a:pPr algn="ctr" defTabSz="342900">
                <a:defRPr sz="3000">
                  <a:solidFill>
                    <a:srgbClr val="000000"/>
                  </a:solidFill>
                  <a:latin typeface="+mn-lt"/>
                  <a:ea typeface="+mn-ea"/>
                  <a:cs typeface="+mn-cs"/>
                  <a:sym typeface="Arial"/>
                </a:defRPr>
              </a:pPr>
            </a:p>
          </p:txBody>
        </p:sp>
        <p:sp>
          <p:nvSpPr>
            <p:cNvPr id="416" name="Part 1 - Creating Bricks"/>
            <p:cNvSpPr txBox="1"/>
            <p:nvPr/>
          </p:nvSpPr>
          <p:spPr>
            <a:xfrm>
              <a:off x="34288" y="18059"/>
              <a:ext cx="6789423" cy="51938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34289" tIns="34289" rIns="34289" bIns="34289" numCol="1" anchor="ctr">
              <a:spAutoFit/>
            </a:bodyPr>
            <a:lstStyle>
              <a:lvl1pPr algn="ctr" defTabSz="342900">
                <a:defRPr sz="3400">
                  <a:solidFill>
                    <a:srgbClr val="000000"/>
                  </a:solidFill>
                  <a:latin typeface="Calibri"/>
                  <a:ea typeface="Calibri"/>
                  <a:cs typeface="Calibri"/>
                  <a:sym typeface="Calibri"/>
                </a:defRPr>
              </a:lvl1pPr>
            </a:lstStyle>
            <a:p>
              <a:pPr/>
              <a:r>
                <a:t>Part 1 - Creating Bricks</a:t>
              </a:r>
            </a:p>
          </p:txBody>
        </p:sp>
      </p:grpSp>
      <p:pic>
        <p:nvPicPr>
          <p:cNvPr id="418" name="Image" descr="Image"/>
          <p:cNvPicPr>
            <a:picLocks noChangeAspect="1"/>
          </p:cNvPicPr>
          <p:nvPr/>
        </p:nvPicPr>
        <p:blipFill>
          <a:blip r:embed="rId2">
            <a:extLst/>
          </a:blip>
          <a:stretch>
            <a:fillRect/>
          </a:stretch>
        </p:blipFill>
        <p:spPr>
          <a:xfrm>
            <a:off x="1168399" y="2416806"/>
            <a:ext cx="6858001" cy="2086405"/>
          </a:xfrm>
          <a:prstGeom prst="rect">
            <a:avLst/>
          </a:prstGeom>
          <a:ln w="12700">
            <a:miter lim="400000"/>
          </a:ln>
        </p:spPr>
      </p:pic>
      <p:sp>
        <p:nvSpPr>
          <p:cNvPr id="419" name="TextBox 4"/>
          <p:cNvSpPr txBox="1"/>
          <p:nvPr/>
        </p:nvSpPr>
        <p:spPr>
          <a:xfrm>
            <a:off x="1189468" y="672747"/>
            <a:ext cx="6960072" cy="1465580"/>
          </a:xfrm>
          <a:prstGeom prst="rect">
            <a:avLst/>
          </a:prstGeom>
          <a:ln w="12700">
            <a:miter lim="400000"/>
          </a:ln>
          <a:extLst>
            <a:ext uri="{C572A759-6A51-4108-AA02-DFA0A04FC94B}">
              <ma14:wrappingTextBoxFlag xmlns:ma14="http://schemas.microsoft.com/office/mac/drawingml/2011/main" val="1"/>
            </a:ext>
          </a:extLst>
        </p:spPr>
        <p:txBody>
          <a:bodyPr lIns="34289" tIns="34289" rIns="34289" bIns="34289">
            <a:spAutoFit/>
          </a:bodyPr>
          <a:lstStyle/>
          <a:p>
            <a:pPr marL="300037" indent="-300037" defTabSz="342900">
              <a:buSzPct val="100000"/>
              <a:buFont typeface="Menlo Regular"/>
              <a:buChar char="❖"/>
              <a:defRPr sz="1800">
                <a:solidFill>
                  <a:srgbClr val="000000"/>
                </a:solidFill>
              </a:defRPr>
            </a:pPr>
            <a:r>
              <a:t>Number, dimensions and spacing of bricks as constants (define them at the beginning)</a:t>
            </a:r>
          </a:p>
          <a:p>
            <a:pPr marL="300037" indent="-300037" defTabSz="342900">
              <a:buSzPct val="100000"/>
              <a:buFont typeface="Menlo Regular"/>
              <a:buChar char="❖"/>
              <a:defRPr sz="1800">
                <a:solidFill>
                  <a:srgbClr val="000000"/>
                </a:solidFill>
              </a:defRPr>
            </a:pPr>
            <a:r>
              <a:t>Calculate x coordinate of the first column - so that bricks are centered</a:t>
            </a:r>
          </a:p>
          <a:p>
            <a:pPr marL="300037" indent="-300037" defTabSz="342900">
              <a:buSzPct val="100000"/>
              <a:buFont typeface="Menlo Regular"/>
              <a:buChar char="❖"/>
              <a:defRPr sz="1800">
                <a:solidFill>
                  <a:srgbClr val="000000"/>
                </a:solidFill>
              </a:defRPr>
            </a:pPr>
            <a:r>
              <a:t>Colors of bricks - red, orange, yellow, green and cyan</a:t>
            </a:r>
          </a:p>
        </p:txBody>
      </p:sp>
      <p:sp>
        <p:nvSpPr>
          <p:cNvPr id="420" name="No need for lists here because we don’t plan accessing and/or modifying parameters of the objects"/>
          <p:cNvSpPr txBox="1"/>
          <p:nvPr/>
        </p:nvSpPr>
        <p:spPr>
          <a:xfrm>
            <a:off x="471365" y="4647071"/>
            <a:ext cx="8531929" cy="3073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a:solidFill>
                  <a:srgbClr val="5959FF"/>
                </a:solidFill>
              </a:defRPr>
            </a:lvl1pPr>
          </a:lstStyle>
          <a:p>
            <a:pPr/>
            <a:r>
              <a:t>No need for lists here because we don’t plan accessing and/or modifying parameters of the objects </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419">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419">
                                            <p:txEl>
                                              <p:pRg st="0" end="0"/>
                                            </p:txEl>
                                          </p:spTgt>
                                        </p:tgtEl>
                                        <p:attrNameLst>
                                          <p:attrName>style.visibility</p:attrName>
                                        </p:attrNameLst>
                                      </p:cBhvr>
                                      <p:to>
                                        <p:strVal val="visible"/>
                                      </p:to>
                                    </p:set>
                                  </p:childTnLst>
                                </p:cTn>
                              </p:par>
                            </p:childTnLst>
                          </p:cTn>
                        </p:par>
                        <p:par>
                          <p:cTn id="9" fill="hold">
                            <p:stCondLst>
                              <p:cond delay="0"/>
                            </p:stCondLst>
                            <p:childTnLst>
                              <p:par>
                                <p:cTn id="10" presetClass="entr" nodeType="afterEffect" presetSubtype="0" presetID="1" grpId="1" fill="hold">
                                  <p:stCondLst>
                                    <p:cond delay="0"/>
                                  </p:stCondLst>
                                  <p:iterate type="el" backwards="0">
                                    <p:tmAbs val="0"/>
                                  </p:iterate>
                                  <p:childTnLst>
                                    <p:set>
                                      <p:cBhvr>
                                        <p:cTn id="11" fill="hold"/>
                                        <p:tgtEl>
                                          <p:spTgt spid="419">
                                            <p:txEl>
                                              <p:pRg st="1" end="1"/>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Class="entr" nodeType="clickEffect" presetSubtype="0" presetID="1" grpId="1" fill="hold">
                                  <p:stCondLst>
                                    <p:cond delay="0"/>
                                  </p:stCondLst>
                                  <p:iterate type="el" backwards="0">
                                    <p:tmAbs val="0"/>
                                  </p:iterate>
                                  <p:childTnLst>
                                    <p:set>
                                      <p:cBhvr>
                                        <p:cTn id="15" fill="hold"/>
                                        <p:tgtEl>
                                          <p:spTgt spid="419">
                                            <p:txEl>
                                              <p:pRg st="2" end="2"/>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Class="entr" nodeType="clickEffect" presetSubtype="0" presetID="1" grpId="2" fill="hold">
                                  <p:stCondLst>
                                    <p:cond delay="0"/>
                                  </p:stCondLst>
                                  <p:iterate type="el" backwards="0">
                                    <p:tmAbs val="0"/>
                                  </p:iterate>
                                  <p:childTnLst>
                                    <p:set>
                                      <p:cBhvr>
                                        <p:cTn id="19" fill="hold"/>
                                        <p:tgtEl>
                                          <p:spTgt spid="42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20" grpId="2"/>
      <p:bldP build="p" bldLvl="5" animBg="1" rev="0" advAuto="0" spid="419" grpId="1"/>
    </p:bldLst>
  </p:timing>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424" name="Title Placeholder 1"/>
          <p:cNvGrpSpPr/>
          <p:nvPr/>
        </p:nvGrpSpPr>
        <p:grpSpPr>
          <a:xfrm>
            <a:off x="1143000" y="-3291"/>
            <a:ext cx="6858000" cy="555499"/>
            <a:chOff x="0" y="0"/>
            <a:chExt cx="6858000" cy="555497"/>
          </a:xfrm>
        </p:grpSpPr>
        <p:sp>
          <p:nvSpPr>
            <p:cNvPr id="422" name="Rectangle"/>
            <p:cNvSpPr/>
            <p:nvPr/>
          </p:nvSpPr>
          <p:spPr>
            <a:xfrm>
              <a:off x="0" y="0"/>
              <a:ext cx="6858000" cy="555499"/>
            </a:xfrm>
            <a:prstGeom prst="rect">
              <a:avLst/>
            </a:prstGeom>
            <a:solidFill>
              <a:srgbClr val="C3D69B">
                <a:alpha val="80000"/>
              </a:srgbClr>
            </a:solidFill>
            <a:ln w="12700" cap="flat">
              <a:noFill/>
              <a:miter lim="400000"/>
            </a:ln>
            <a:effectLst/>
          </p:spPr>
          <p:txBody>
            <a:bodyPr wrap="square" lIns="34289" tIns="34289" rIns="34289" bIns="34289" numCol="1" anchor="ctr">
              <a:noAutofit/>
            </a:bodyPr>
            <a:lstStyle/>
            <a:p>
              <a:pPr algn="ctr" defTabSz="342900">
                <a:defRPr sz="3000">
                  <a:solidFill>
                    <a:srgbClr val="000000"/>
                  </a:solidFill>
                  <a:latin typeface="+mn-lt"/>
                  <a:ea typeface="+mn-ea"/>
                  <a:cs typeface="+mn-cs"/>
                  <a:sym typeface="Arial"/>
                </a:defRPr>
              </a:pPr>
            </a:p>
          </p:txBody>
        </p:sp>
        <p:sp>
          <p:nvSpPr>
            <p:cNvPr id="423" name="Part 2 - Add and move ball"/>
            <p:cNvSpPr txBox="1"/>
            <p:nvPr/>
          </p:nvSpPr>
          <p:spPr>
            <a:xfrm>
              <a:off x="34288" y="18059"/>
              <a:ext cx="6789423" cy="51938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34289" tIns="34289" rIns="34289" bIns="34289" numCol="1" anchor="ctr">
              <a:spAutoFit/>
            </a:bodyPr>
            <a:lstStyle>
              <a:lvl1pPr algn="ctr" defTabSz="342900">
                <a:defRPr sz="3400">
                  <a:solidFill>
                    <a:srgbClr val="000000"/>
                  </a:solidFill>
                  <a:latin typeface="Calibri"/>
                  <a:ea typeface="Calibri"/>
                  <a:cs typeface="Calibri"/>
                  <a:sym typeface="Calibri"/>
                </a:defRPr>
              </a:lvl1pPr>
            </a:lstStyle>
            <a:p>
              <a:pPr/>
              <a:r>
                <a:t>Part 2 - Add and move ball</a:t>
              </a:r>
            </a:p>
          </p:txBody>
        </p:sp>
      </p:grpSp>
      <p:sp>
        <p:nvSpPr>
          <p:cNvPr id="425" name="TextBox 4"/>
          <p:cNvSpPr txBox="1"/>
          <p:nvPr/>
        </p:nvSpPr>
        <p:spPr>
          <a:xfrm>
            <a:off x="2611240" y="1315367"/>
            <a:ext cx="6282797" cy="2303780"/>
          </a:xfrm>
          <a:prstGeom prst="rect">
            <a:avLst/>
          </a:prstGeom>
          <a:ln w="12700">
            <a:miter lim="400000"/>
          </a:ln>
          <a:extLst>
            <a:ext uri="{C572A759-6A51-4108-AA02-DFA0A04FC94B}">
              <ma14:wrappingTextBoxFlag xmlns:ma14="http://schemas.microsoft.com/office/mac/drawingml/2011/main" val="1"/>
            </a:ext>
          </a:extLst>
        </p:spPr>
        <p:txBody>
          <a:bodyPr lIns="34289" tIns="34289" rIns="34289" bIns="34289">
            <a:spAutoFit/>
          </a:bodyPr>
          <a:lstStyle/>
          <a:p>
            <a:pPr marL="300037" indent="-300037" defTabSz="342900">
              <a:buSzPct val="100000"/>
              <a:buFont typeface="Menlo Regular"/>
              <a:buChar char="❖"/>
              <a:defRPr sz="1800">
                <a:solidFill>
                  <a:srgbClr val="000000"/>
                </a:solidFill>
              </a:defRPr>
            </a:pPr>
            <a:r>
              <a:t>Put filled ball at the center of the window</a:t>
            </a:r>
          </a:p>
          <a:p>
            <a:pPr marL="300037" indent="-300037" defTabSz="342900">
              <a:buSzPct val="100000"/>
              <a:buFont typeface="Menlo Regular"/>
              <a:buChar char="❖"/>
              <a:defRPr sz="1800">
                <a:solidFill>
                  <a:srgbClr val="000000"/>
                </a:solidFill>
              </a:defRPr>
            </a:pPr>
            <a:r>
              <a:t>Velocity of the ball - declared as variables (specify a max speed (constant))</a:t>
            </a:r>
          </a:p>
          <a:p>
            <a:pPr marL="300037" indent="-300037" defTabSz="342900">
              <a:buSzPct val="100000"/>
              <a:buFont typeface="Menlo Regular"/>
              <a:buChar char="❖"/>
              <a:defRPr sz="1800">
                <a:solidFill>
                  <a:srgbClr val="000000"/>
                </a:solidFill>
              </a:defRPr>
            </a:pPr>
            <a:r>
              <a:t>Pick random values for change in x and y </a:t>
            </a:r>
          </a:p>
          <a:p>
            <a:pPr marL="300037" indent="-300037" defTabSz="342900">
              <a:buSzPct val="100000"/>
              <a:buFont typeface="Menlo Regular"/>
              <a:buChar char="❖"/>
              <a:defRPr sz="1800">
                <a:solidFill>
                  <a:srgbClr val="000000"/>
                </a:solidFill>
              </a:defRPr>
            </a:pPr>
            <a:r>
              <a:t>Move the ball using</a:t>
            </a:r>
          </a:p>
          <a:p>
            <a:pPr lvl="1" marL="757237" indent="-300037" defTabSz="342900">
              <a:buSzPct val="100000"/>
              <a:buFont typeface="Menlo Regular"/>
              <a:buChar char="❖"/>
              <a:defRPr b="1" sz="1800">
                <a:solidFill>
                  <a:srgbClr val="000000"/>
                </a:solidFill>
              </a:defRPr>
            </a:pPr>
            <a:r>
              <a:t>canvas.move(object, change_x, charge_y)</a:t>
            </a:r>
          </a:p>
          <a:p>
            <a:pPr lvl="1" marL="757237" indent="-300037" defTabSz="342900">
              <a:buSzPct val="100000"/>
              <a:buFont typeface="Menlo Regular"/>
              <a:buChar char="❖"/>
              <a:defRPr b="1" sz="1800">
                <a:solidFill>
                  <a:srgbClr val="000000"/>
                </a:solidFill>
              </a:defRPr>
            </a:pPr>
            <a:r>
              <a:t>canvas.moveto(object, new_x, new_y)</a:t>
            </a:r>
          </a:p>
          <a:p>
            <a:pPr marL="300037" indent="-300037" defTabSz="342900">
              <a:buSzPct val="100000"/>
              <a:buFont typeface="Menlo Regular"/>
              <a:buChar char="❖"/>
              <a:defRPr sz="1800">
                <a:solidFill>
                  <a:srgbClr val="000000"/>
                </a:solidFill>
              </a:defRPr>
            </a:pPr>
            <a:r>
              <a:t>Move the ball - Initially - ball heading downwards</a:t>
            </a:r>
          </a:p>
        </p:txBody>
      </p:sp>
      <p:pic>
        <p:nvPicPr>
          <p:cNvPr id="426" name="Image" descr="Image"/>
          <p:cNvPicPr>
            <a:picLocks noChangeAspect="1"/>
          </p:cNvPicPr>
          <p:nvPr/>
        </p:nvPicPr>
        <p:blipFill>
          <a:blip r:embed="rId2">
            <a:extLst/>
          </a:blip>
          <a:stretch>
            <a:fillRect/>
          </a:stretch>
        </p:blipFill>
        <p:spPr>
          <a:xfrm>
            <a:off x="219791" y="1070801"/>
            <a:ext cx="2064237" cy="3151549"/>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425">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425">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0" presetID="1" grpId="1" fill="hold">
                                  <p:stCondLst>
                                    <p:cond delay="0"/>
                                  </p:stCondLst>
                                  <p:iterate type="el" backwards="0">
                                    <p:tmAbs val="0"/>
                                  </p:iterate>
                                  <p:childTnLst>
                                    <p:set>
                                      <p:cBhvr>
                                        <p:cTn id="12" fill="hold"/>
                                        <p:tgtEl>
                                          <p:spTgt spid="425">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0" presetID="1" grpId="1" fill="hold">
                                  <p:stCondLst>
                                    <p:cond delay="0"/>
                                  </p:stCondLst>
                                  <p:iterate type="el" backwards="0">
                                    <p:tmAbs val="0"/>
                                  </p:iterate>
                                  <p:childTnLst>
                                    <p:set>
                                      <p:cBhvr>
                                        <p:cTn id="16" fill="hold"/>
                                        <p:tgtEl>
                                          <p:spTgt spid="425">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Class="entr" nodeType="clickEffect" presetSubtype="0" presetID="1" grpId="1" fill="hold">
                                  <p:stCondLst>
                                    <p:cond delay="0"/>
                                  </p:stCondLst>
                                  <p:iterate type="el" backwards="0">
                                    <p:tmAbs val="0"/>
                                  </p:iterate>
                                  <p:childTnLst>
                                    <p:set>
                                      <p:cBhvr>
                                        <p:cTn id="20" fill="hold"/>
                                        <p:tgtEl>
                                          <p:spTgt spid="425">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Class="entr" nodeType="clickEffect" presetSubtype="0" presetID="1" grpId="1" fill="hold">
                                  <p:stCondLst>
                                    <p:cond delay="0"/>
                                  </p:stCondLst>
                                  <p:iterate type="el" backwards="0">
                                    <p:tmAbs val="0"/>
                                  </p:iterate>
                                  <p:childTnLst>
                                    <p:set>
                                      <p:cBhvr>
                                        <p:cTn id="24" fill="hold"/>
                                        <p:tgtEl>
                                          <p:spTgt spid="425">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Class="entr" nodeType="clickEffect" presetSubtype="0" presetID="1" grpId="1" fill="hold">
                                  <p:stCondLst>
                                    <p:cond delay="0"/>
                                  </p:stCondLst>
                                  <p:iterate type="el" backwards="0">
                                    <p:tmAbs val="0"/>
                                  </p:iterate>
                                  <p:childTnLst>
                                    <p:set>
                                      <p:cBhvr>
                                        <p:cTn id="28" fill="hold"/>
                                        <p:tgtEl>
                                          <p:spTgt spid="425">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Class="entr" nodeType="clickEffect" presetSubtype="0" presetID="1" grpId="1" fill="hold">
                                  <p:stCondLst>
                                    <p:cond delay="0"/>
                                  </p:stCondLst>
                                  <p:iterate type="el" backwards="0">
                                    <p:tmAbs val="0"/>
                                  </p:iterate>
                                  <p:childTnLst>
                                    <p:set>
                                      <p:cBhvr>
                                        <p:cTn id="32" fill="hold"/>
                                        <p:tgtEl>
                                          <p:spTgt spid="425">
                                            <p:txEl>
                                              <p:pRg st="6" end="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425" grpId="1"/>
    </p:bldLst>
  </p:timing>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430" name="Title Placeholder 1"/>
          <p:cNvGrpSpPr/>
          <p:nvPr/>
        </p:nvGrpSpPr>
        <p:grpSpPr>
          <a:xfrm>
            <a:off x="1143000" y="-3291"/>
            <a:ext cx="6858000" cy="555499"/>
            <a:chOff x="0" y="0"/>
            <a:chExt cx="6858000" cy="555497"/>
          </a:xfrm>
        </p:grpSpPr>
        <p:sp>
          <p:nvSpPr>
            <p:cNvPr id="428" name="Rectangle"/>
            <p:cNvSpPr/>
            <p:nvPr/>
          </p:nvSpPr>
          <p:spPr>
            <a:xfrm>
              <a:off x="0" y="0"/>
              <a:ext cx="6858000" cy="555499"/>
            </a:xfrm>
            <a:prstGeom prst="rect">
              <a:avLst/>
            </a:prstGeom>
            <a:solidFill>
              <a:srgbClr val="C3D69B">
                <a:alpha val="80000"/>
              </a:srgbClr>
            </a:solidFill>
            <a:ln w="12700" cap="flat">
              <a:noFill/>
              <a:miter lim="400000"/>
            </a:ln>
            <a:effectLst/>
          </p:spPr>
          <p:txBody>
            <a:bodyPr wrap="square" lIns="34289" tIns="34289" rIns="34289" bIns="34289" numCol="1" anchor="ctr">
              <a:noAutofit/>
            </a:bodyPr>
            <a:lstStyle/>
            <a:p>
              <a:pPr algn="ctr" defTabSz="342900">
                <a:defRPr sz="3000">
                  <a:solidFill>
                    <a:srgbClr val="000000"/>
                  </a:solidFill>
                  <a:latin typeface="+mn-lt"/>
                  <a:ea typeface="+mn-ea"/>
                  <a:cs typeface="+mn-cs"/>
                  <a:sym typeface="Arial"/>
                </a:defRPr>
              </a:pPr>
            </a:p>
          </p:txBody>
        </p:sp>
        <p:sp>
          <p:nvSpPr>
            <p:cNvPr id="429" name="Part 2 - Bouncing ball"/>
            <p:cNvSpPr txBox="1"/>
            <p:nvPr/>
          </p:nvSpPr>
          <p:spPr>
            <a:xfrm>
              <a:off x="34288" y="18059"/>
              <a:ext cx="6789423" cy="51938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34289" tIns="34289" rIns="34289" bIns="34289" numCol="1" anchor="ctr">
              <a:spAutoFit/>
            </a:bodyPr>
            <a:lstStyle>
              <a:lvl1pPr algn="ctr" defTabSz="342900">
                <a:defRPr sz="3400">
                  <a:solidFill>
                    <a:srgbClr val="000000"/>
                  </a:solidFill>
                  <a:latin typeface="Calibri"/>
                  <a:ea typeface="Calibri"/>
                  <a:cs typeface="Calibri"/>
                  <a:sym typeface="Calibri"/>
                </a:defRPr>
              </a:lvl1pPr>
            </a:lstStyle>
            <a:p>
              <a:pPr/>
              <a:r>
                <a:t>Part 2 - Bouncing ball</a:t>
              </a:r>
            </a:p>
          </p:txBody>
        </p:sp>
      </p:grpSp>
      <p:pic>
        <p:nvPicPr>
          <p:cNvPr id="431" name="Image" descr="Image"/>
          <p:cNvPicPr>
            <a:picLocks noChangeAspect="1"/>
          </p:cNvPicPr>
          <p:nvPr/>
        </p:nvPicPr>
        <p:blipFill>
          <a:blip r:embed="rId2">
            <a:extLst/>
          </a:blip>
          <a:stretch>
            <a:fillRect/>
          </a:stretch>
        </p:blipFill>
        <p:spPr>
          <a:xfrm>
            <a:off x="257891" y="1197801"/>
            <a:ext cx="2064237" cy="3151549"/>
          </a:xfrm>
          <a:prstGeom prst="rect">
            <a:avLst/>
          </a:prstGeom>
          <a:ln w="12700">
            <a:miter lim="400000"/>
          </a:ln>
        </p:spPr>
      </p:pic>
      <p:sp>
        <p:nvSpPr>
          <p:cNvPr id="432" name="TextBox 4"/>
          <p:cNvSpPr txBox="1"/>
          <p:nvPr/>
        </p:nvSpPr>
        <p:spPr>
          <a:xfrm>
            <a:off x="2732723" y="1539154"/>
            <a:ext cx="5373676" cy="2303779"/>
          </a:xfrm>
          <a:prstGeom prst="rect">
            <a:avLst/>
          </a:prstGeom>
          <a:ln w="12700">
            <a:miter lim="400000"/>
          </a:ln>
          <a:extLst>
            <a:ext uri="{C572A759-6A51-4108-AA02-DFA0A04FC94B}">
              <ma14:wrappingTextBoxFlag xmlns:ma14="http://schemas.microsoft.com/office/mac/drawingml/2011/main" val="1"/>
            </a:ext>
          </a:extLst>
        </p:spPr>
        <p:txBody>
          <a:bodyPr lIns="34289" tIns="34289" rIns="34289" bIns="34289">
            <a:spAutoFit/>
          </a:bodyPr>
          <a:lstStyle/>
          <a:p>
            <a:pPr marL="300037" indent="-300037" defTabSz="342900">
              <a:buSzPct val="100000"/>
              <a:buFont typeface="Menlo Regular"/>
              <a:buChar char="❖"/>
              <a:defRPr sz="1800">
                <a:solidFill>
                  <a:srgbClr val="000000"/>
                </a:solidFill>
              </a:defRPr>
            </a:pPr>
            <a:r>
              <a:t>Animation loop - where ball is moving</a:t>
            </a:r>
          </a:p>
          <a:p>
            <a:pPr lvl="1" marL="757237" indent="-300037" defTabSz="342900">
              <a:buSzPct val="100000"/>
              <a:buFont typeface="Menlo Regular"/>
              <a:buChar char="❖"/>
              <a:defRPr sz="1800">
                <a:solidFill>
                  <a:srgbClr val="000000"/>
                </a:solidFill>
              </a:defRPr>
            </a:pPr>
            <a:r>
              <a:t>Bounce from right, left and top walls</a:t>
            </a:r>
          </a:p>
          <a:p>
            <a:pPr lvl="1" marL="757237" indent="-300037" defTabSz="342900">
              <a:buSzPct val="100000"/>
              <a:buFont typeface="Menlo Regular"/>
              <a:buChar char="❖"/>
              <a:defRPr sz="1800">
                <a:solidFill>
                  <a:srgbClr val="000000"/>
                </a:solidFill>
              </a:defRPr>
            </a:pPr>
            <a:r>
              <a:t>Bottom wall - start in the middle again</a:t>
            </a:r>
          </a:p>
          <a:p>
            <a:pPr marL="300037" indent="-300037" defTabSz="342900">
              <a:buSzPct val="100000"/>
              <a:buFont typeface="Menlo Regular"/>
              <a:buChar char="❖"/>
              <a:defRPr sz="1800">
                <a:solidFill>
                  <a:srgbClr val="000000"/>
                </a:solidFill>
              </a:defRPr>
            </a:pPr>
            <a:r>
              <a:t>When bounced from top or bottom wall</a:t>
            </a:r>
          </a:p>
          <a:p>
            <a:pPr lvl="1" marL="757237" indent="-300037" defTabSz="342900">
              <a:buSzPct val="100000"/>
              <a:buFont typeface="Menlo Regular"/>
              <a:buChar char="❖"/>
              <a:defRPr sz="1800">
                <a:solidFill>
                  <a:srgbClr val="000000"/>
                </a:solidFill>
              </a:defRPr>
            </a:pPr>
            <a:r>
              <a:t>Inverse </a:t>
            </a:r>
            <a:r>
              <a:rPr b="1"/>
              <a:t>change_y</a:t>
            </a:r>
          </a:p>
          <a:p>
            <a:pPr marL="300037" indent="-300037" defTabSz="342900">
              <a:buSzPct val="100000"/>
              <a:buFont typeface="Menlo Regular"/>
              <a:buChar char="❖"/>
              <a:defRPr sz="1800">
                <a:solidFill>
                  <a:srgbClr val="000000"/>
                </a:solidFill>
              </a:defRPr>
            </a:pPr>
            <a:r>
              <a:t>When bounced from left or right wall</a:t>
            </a:r>
          </a:p>
          <a:p>
            <a:pPr lvl="1" marL="757237" indent="-300037" defTabSz="342900">
              <a:buSzPct val="100000"/>
              <a:buFont typeface="Menlo Regular"/>
              <a:buChar char="❖"/>
              <a:defRPr sz="1800">
                <a:solidFill>
                  <a:srgbClr val="000000"/>
                </a:solidFill>
              </a:defRPr>
            </a:pPr>
            <a:r>
              <a:t>Inverse </a:t>
            </a:r>
            <a:r>
              <a:rPr b="1"/>
              <a:t>change_x</a:t>
            </a:r>
            <a:endParaRPr b="1"/>
          </a:p>
          <a:p>
            <a:pPr marL="300037" indent="-300037" defTabSz="342900">
              <a:buSzPct val="100000"/>
              <a:buFont typeface="Menlo Regular"/>
              <a:buChar char="❖"/>
              <a:defRPr sz="1800">
                <a:solidFill>
                  <a:srgbClr val="000000"/>
                </a:solidFill>
              </a:defRPr>
            </a:pPr>
            <a:r>
              <a:t>Update the canvas</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432">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432">
                                            <p:txEl>
                                              <p:pRg st="0" end="0"/>
                                            </p:txEl>
                                          </p:spTgt>
                                        </p:tgtEl>
                                        <p:attrNameLst>
                                          <p:attrName>style.visibility</p:attrName>
                                        </p:attrNameLst>
                                      </p:cBhvr>
                                      <p:to>
                                        <p:strVal val="visible"/>
                                      </p:to>
                                    </p:set>
                                  </p:childTnLst>
                                </p:cTn>
                              </p:par>
                            </p:childTnLst>
                          </p:cTn>
                        </p:par>
                        <p:par>
                          <p:cTn id="9" fill="hold">
                            <p:stCondLst>
                              <p:cond delay="0"/>
                            </p:stCondLst>
                            <p:childTnLst>
                              <p:par>
                                <p:cTn id="10" presetClass="entr" nodeType="afterEffect" presetSubtype="0" presetID="1" grpId="1" fill="hold">
                                  <p:stCondLst>
                                    <p:cond delay="0"/>
                                  </p:stCondLst>
                                  <p:iterate type="el" backwards="0">
                                    <p:tmAbs val="0"/>
                                  </p:iterate>
                                  <p:childTnLst>
                                    <p:set>
                                      <p:cBhvr>
                                        <p:cTn id="11" fill="hold"/>
                                        <p:tgtEl>
                                          <p:spTgt spid="432">
                                            <p:txEl>
                                              <p:pRg st="1" end="1"/>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Class="entr" nodeType="clickEffect" presetSubtype="0" presetID="1" grpId="1" fill="hold">
                                  <p:stCondLst>
                                    <p:cond delay="0"/>
                                  </p:stCondLst>
                                  <p:iterate type="el" backwards="0">
                                    <p:tmAbs val="0"/>
                                  </p:iterate>
                                  <p:childTnLst>
                                    <p:set>
                                      <p:cBhvr>
                                        <p:cTn id="15" fill="hold"/>
                                        <p:tgtEl>
                                          <p:spTgt spid="432">
                                            <p:txEl>
                                              <p:pRg st="2" end="2"/>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Class="entr" nodeType="clickEffect" presetSubtype="0" presetID="1" grpId="1" fill="hold">
                                  <p:stCondLst>
                                    <p:cond delay="0"/>
                                  </p:stCondLst>
                                  <p:iterate type="el" backwards="0">
                                    <p:tmAbs val="0"/>
                                  </p:iterate>
                                  <p:childTnLst>
                                    <p:set>
                                      <p:cBhvr>
                                        <p:cTn id="19" fill="hold"/>
                                        <p:tgtEl>
                                          <p:spTgt spid="432">
                                            <p:txEl>
                                              <p:pRg st="3" end="3"/>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Class="entr" nodeType="clickEffect" presetSubtype="0" presetID="1" grpId="1" fill="hold">
                                  <p:stCondLst>
                                    <p:cond delay="0"/>
                                  </p:stCondLst>
                                  <p:iterate type="el" backwards="0">
                                    <p:tmAbs val="0"/>
                                  </p:iterate>
                                  <p:childTnLst>
                                    <p:set>
                                      <p:cBhvr>
                                        <p:cTn id="23" fill="hold"/>
                                        <p:tgtEl>
                                          <p:spTgt spid="432">
                                            <p:txEl>
                                              <p:pRg st="4" end="4"/>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Class="entr" nodeType="clickEffect" presetSubtype="0" presetID="1" grpId="1" fill="hold">
                                  <p:stCondLst>
                                    <p:cond delay="0"/>
                                  </p:stCondLst>
                                  <p:iterate type="el" backwards="0">
                                    <p:tmAbs val="0"/>
                                  </p:iterate>
                                  <p:childTnLst>
                                    <p:set>
                                      <p:cBhvr>
                                        <p:cTn id="27" fill="hold"/>
                                        <p:tgtEl>
                                          <p:spTgt spid="432">
                                            <p:txEl>
                                              <p:pRg st="5" end="5"/>
                                            </p:txEl>
                                          </p:spTgt>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Class="entr" nodeType="clickEffect" presetSubtype="0" presetID="1" grpId="1" fill="hold">
                                  <p:stCondLst>
                                    <p:cond delay="0"/>
                                  </p:stCondLst>
                                  <p:iterate type="el" backwards="0">
                                    <p:tmAbs val="0"/>
                                  </p:iterate>
                                  <p:childTnLst>
                                    <p:set>
                                      <p:cBhvr>
                                        <p:cTn id="31" fill="hold"/>
                                        <p:tgtEl>
                                          <p:spTgt spid="432">
                                            <p:txEl>
                                              <p:pRg st="6" end="6"/>
                                            </p:txEl>
                                          </p:spTgt>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Class="entr" nodeType="clickEffect" presetSubtype="0" presetID="1" grpId="1" fill="hold">
                                  <p:stCondLst>
                                    <p:cond delay="0"/>
                                  </p:stCondLst>
                                  <p:iterate type="el" backwards="0">
                                    <p:tmAbs val="0"/>
                                  </p:iterate>
                                  <p:childTnLst>
                                    <p:set>
                                      <p:cBhvr>
                                        <p:cTn id="35" fill="hold"/>
                                        <p:tgtEl>
                                          <p:spTgt spid="432">
                                            <p:txEl>
                                              <p:pRg st="7" end="7"/>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432" grpId="1"/>
    </p:bldLst>
  </p:timing>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436" name="Title Placeholder 1"/>
          <p:cNvGrpSpPr/>
          <p:nvPr/>
        </p:nvGrpSpPr>
        <p:grpSpPr>
          <a:xfrm>
            <a:off x="1143000" y="-3291"/>
            <a:ext cx="6858000" cy="555499"/>
            <a:chOff x="0" y="0"/>
            <a:chExt cx="6858000" cy="555497"/>
          </a:xfrm>
        </p:grpSpPr>
        <p:sp>
          <p:nvSpPr>
            <p:cNvPr id="434" name="Rectangle"/>
            <p:cNvSpPr/>
            <p:nvPr/>
          </p:nvSpPr>
          <p:spPr>
            <a:xfrm>
              <a:off x="0" y="0"/>
              <a:ext cx="6858000" cy="555499"/>
            </a:xfrm>
            <a:prstGeom prst="rect">
              <a:avLst/>
            </a:prstGeom>
            <a:solidFill>
              <a:srgbClr val="C3D69B">
                <a:alpha val="80000"/>
              </a:srgbClr>
            </a:solidFill>
            <a:ln w="12700" cap="flat">
              <a:noFill/>
              <a:miter lim="400000"/>
            </a:ln>
            <a:effectLst/>
          </p:spPr>
          <p:txBody>
            <a:bodyPr wrap="square" lIns="34289" tIns="34289" rIns="34289" bIns="34289" numCol="1" anchor="ctr">
              <a:noAutofit/>
            </a:bodyPr>
            <a:lstStyle/>
            <a:p>
              <a:pPr algn="ctr" defTabSz="342900">
                <a:defRPr sz="3000">
                  <a:solidFill>
                    <a:srgbClr val="000000"/>
                  </a:solidFill>
                  <a:latin typeface="+mn-lt"/>
                  <a:ea typeface="+mn-ea"/>
                  <a:cs typeface="+mn-cs"/>
                  <a:sym typeface="Arial"/>
                </a:defRPr>
              </a:pPr>
            </a:p>
          </p:txBody>
        </p:sp>
        <p:sp>
          <p:nvSpPr>
            <p:cNvPr id="435" name="Part 3 - Add Paddle"/>
            <p:cNvSpPr txBox="1"/>
            <p:nvPr/>
          </p:nvSpPr>
          <p:spPr>
            <a:xfrm>
              <a:off x="34288" y="18059"/>
              <a:ext cx="6789423" cy="51938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34289" tIns="34289" rIns="34289" bIns="34289" numCol="1" anchor="ctr">
              <a:spAutoFit/>
            </a:bodyPr>
            <a:lstStyle>
              <a:lvl1pPr algn="ctr" defTabSz="342900">
                <a:defRPr sz="3400">
                  <a:solidFill>
                    <a:srgbClr val="000000"/>
                  </a:solidFill>
                  <a:latin typeface="Calibri"/>
                  <a:ea typeface="Calibri"/>
                  <a:cs typeface="Calibri"/>
                  <a:sym typeface="Calibri"/>
                </a:defRPr>
              </a:lvl1pPr>
            </a:lstStyle>
            <a:p>
              <a:pPr/>
              <a:r>
                <a:t>Part 3 - Add Paddle</a:t>
              </a:r>
            </a:p>
          </p:txBody>
        </p:sp>
      </p:grpSp>
      <p:pic>
        <p:nvPicPr>
          <p:cNvPr id="437" name="Image" descr="Image"/>
          <p:cNvPicPr>
            <a:picLocks noChangeAspect="1"/>
          </p:cNvPicPr>
          <p:nvPr/>
        </p:nvPicPr>
        <p:blipFill>
          <a:blip r:embed="rId2">
            <a:extLst/>
          </a:blip>
          <a:stretch>
            <a:fillRect/>
          </a:stretch>
        </p:blipFill>
        <p:spPr>
          <a:xfrm>
            <a:off x="410291" y="1223201"/>
            <a:ext cx="2064237" cy="3151549"/>
          </a:xfrm>
          <a:prstGeom prst="rect">
            <a:avLst/>
          </a:prstGeom>
          <a:ln w="12700">
            <a:miter lim="400000"/>
          </a:ln>
        </p:spPr>
      </p:pic>
      <p:sp>
        <p:nvSpPr>
          <p:cNvPr id="438" name="TextBox 4"/>
          <p:cNvSpPr txBox="1"/>
          <p:nvPr/>
        </p:nvSpPr>
        <p:spPr>
          <a:xfrm>
            <a:off x="2741653" y="1376289"/>
            <a:ext cx="6026456" cy="2405380"/>
          </a:xfrm>
          <a:prstGeom prst="rect">
            <a:avLst/>
          </a:prstGeom>
          <a:ln w="12700">
            <a:miter lim="400000"/>
          </a:ln>
          <a:extLst>
            <a:ext uri="{C572A759-6A51-4108-AA02-DFA0A04FC94B}">
              <ma14:wrappingTextBoxFlag xmlns:ma14="http://schemas.microsoft.com/office/mac/drawingml/2011/main" val="1"/>
            </a:ext>
          </a:extLst>
        </p:spPr>
        <p:txBody>
          <a:bodyPr lIns="34289" tIns="34289" rIns="34289" bIns="34289">
            <a:spAutoFit/>
          </a:bodyPr>
          <a:lstStyle/>
          <a:p>
            <a:pPr marL="300037" indent="-300037" defTabSz="342900">
              <a:buSzPct val="100000"/>
              <a:buFont typeface="Menlo Regular"/>
              <a:buChar char="❖"/>
              <a:defRPr sz="1900">
                <a:solidFill>
                  <a:srgbClr val="000000"/>
                </a:solidFill>
              </a:defRPr>
            </a:pPr>
            <a:r>
              <a:t>Define some constants for the dimension and location of the paddle: width, height, y-offset from bottom</a:t>
            </a:r>
          </a:p>
          <a:p>
            <a:pPr marL="300037" indent="-300037" defTabSz="342900">
              <a:buSzPct val="100000"/>
              <a:buFont typeface="Menlo Regular"/>
              <a:buChar char="❖"/>
              <a:defRPr sz="1900">
                <a:solidFill>
                  <a:srgbClr val="000000"/>
                </a:solidFill>
              </a:defRPr>
            </a:pPr>
            <a:r>
              <a:t>Create Paddle - filled rectangle at a specific location</a:t>
            </a:r>
          </a:p>
          <a:p>
            <a:pPr marL="300037" indent="-300037" defTabSz="342900">
              <a:buSzPct val="100000"/>
              <a:buFont typeface="Menlo Regular"/>
              <a:buChar char="❖"/>
              <a:defRPr sz="1900">
                <a:solidFill>
                  <a:srgbClr val="000000"/>
                </a:solidFill>
              </a:defRPr>
            </a:pPr>
            <a:r>
              <a:t>Link paddle move with mouse move</a:t>
            </a:r>
          </a:p>
          <a:p>
            <a:pPr lvl="1" marL="757237" indent="-300037" defTabSz="342900">
              <a:buSzPct val="100000"/>
              <a:buFont typeface="Menlo Regular"/>
              <a:buChar char="❖"/>
              <a:defRPr sz="1900">
                <a:solidFill>
                  <a:srgbClr val="000000"/>
                </a:solidFill>
              </a:defRPr>
            </a:pPr>
            <a:r>
              <a:t>Move paddle - track x coordinate of the mouse only</a:t>
            </a:r>
          </a:p>
          <a:p>
            <a:pPr lvl="1" marL="757237" indent="-300037" defTabSz="342900">
              <a:buSzPct val="100000"/>
              <a:buFont typeface="Menlo Regular"/>
              <a:buChar char="❖"/>
              <a:defRPr sz="1900">
                <a:solidFill>
                  <a:srgbClr val="000000"/>
                </a:solidFill>
              </a:defRPr>
            </a:pPr>
            <a:r>
              <a:t>Use </a:t>
            </a:r>
            <a:r>
              <a:rPr b="1"/>
              <a:t>mouse_x = canvas.get_mouse_x()</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438">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438">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0" presetID="1" grpId="1" fill="hold">
                                  <p:stCondLst>
                                    <p:cond delay="0"/>
                                  </p:stCondLst>
                                  <p:iterate type="el" backwards="0">
                                    <p:tmAbs val="0"/>
                                  </p:iterate>
                                  <p:childTnLst>
                                    <p:set>
                                      <p:cBhvr>
                                        <p:cTn id="12" fill="hold"/>
                                        <p:tgtEl>
                                          <p:spTgt spid="438">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0" presetID="1" grpId="1" fill="hold">
                                  <p:stCondLst>
                                    <p:cond delay="0"/>
                                  </p:stCondLst>
                                  <p:iterate type="el" backwards="0">
                                    <p:tmAbs val="0"/>
                                  </p:iterate>
                                  <p:childTnLst>
                                    <p:set>
                                      <p:cBhvr>
                                        <p:cTn id="16" fill="hold"/>
                                        <p:tgtEl>
                                          <p:spTgt spid="438">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Class="entr" nodeType="clickEffect" presetSubtype="0" presetID="1" grpId="1" fill="hold">
                                  <p:stCondLst>
                                    <p:cond delay="0"/>
                                  </p:stCondLst>
                                  <p:iterate type="el" backwards="0">
                                    <p:tmAbs val="0"/>
                                  </p:iterate>
                                  <p:childTnLst>
                                    <p:set>
                                      <p:cBhvr>
                                        <p:cTn id="20" fill="hold"/>
                                        <p:tgtEl>
                                          <p:spTgt spid="438">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Class="entr" nodeType="clickEffect" presetSubtype="0" presetID="1" grpId="1" fill="hold">
                                  <p:stCondLst>
                                    <p:cond delay="0"/>
                                  </p:stCondLst>
                                  <p:iterate type="el" backwards="0">
                                    <p:tmAbs val="0"/>
                                  </p:iterate>
                                  <p:childTnLst>
                                    <p:set>
                                      <p:cBhvr>
                                        <p:cTn id="24" fill="hold"/>
                                        <p:tgtEl>
                                          <p:spTgt spid="438">
                                            <p:txEl>
                                              <p:pRg st="4" end="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438" grpId="1"/>
    </p:bldLst>
  </p:timing>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442" name="Title Placeholder 1"/>
          <p:cNvGrpSpPr/>
          <p:nvPr/>
        </p:nvGrpSpPr>
        <p:grpSpPr>
          <a:xfrm>
            <a:off x="1143000" y="-3291"/>
            <a:ext cx="6858000" cy="555499"/>
            <a:chOff x="0" y="0"/>
            <a:chExt cx="6858000" cy="555497"/>
          </a:xfrm>
        </p:grpSpPr>
        <p:sp>
          <p:nvSpPr>
            <p:cNvPr id="440" name="Rectangle"/>
            <p:cNvSpPr/>
            <p:nvPr/>
          </p:nvSpPr>
          <p:spPr>
            <a:xfrm>
              <a:off x="0" y="0"/>
              <a:ext cx="6858000" cy="555499"/>
            </a:xfrm>
            <a:prstGeom prst="rect">
              <a:avLst/>
            </a:prstGeom>
            <a:solidFill>
              <a:srgbClr val="C3D69B">
                <a:alpha val="80000"/>
              </a:srgbClr>
            </a:solidFill>
            <a:ln w="12700" cap="flat">
              <a:noFill/>
              <a:miter lim="400000"/>
            </a:ln>
            <a:effectLst/>
          </p:spPr>
          <p:txBody>
            <a:bodyPr wrap="square" lIns="34289" tIns="34289" rIns="34289" bIns="34289" numCol="1" anchor="ctr">
              <a:noAutofit/>
            </a:bodyPr>
            <a:lstStyle/>
            <a:p>
              <a:pPr algn="ctr" defTabSz="342900">
                <a:defRPr sz="3000">
                  <a:solidFill>
                    <a:srgbClr val="000000"/>
                  </a:solidFill>
                  <a:latin typeface="+mn-lt"/>
                  <a:ea typeface="+mn-ea"/>
                  <a:cs typeface="+mn-cs"/>
                  <a:sym typeface="Arial"/>
                </a:defRPr>
              </a:pPr>
            </a:p>
          </p:txBody>
        </p:sp>
        <p:sp>
          <p:nvSpPr>
            <p:cNvPr id="441" name="Part 4 - Check for collision"/>
            <p:cNvSpPr txBox="1"/>
            <p:nvPr/>
          </p:nvSpPr>
          <p:spPr>
            <a:xfrm>
              <a:off x="34288" y="18059"/>
              <a:ext cx="6789423" cy="51938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34289" tIns="34289" rIns="34289" bIns="34289" numCol="1" anchor="ctr">
              <a:spAutoFit/>
            </a:bodyPr>
            <a:lstStyle>
              <a:lvl1pPr algn="ctr" defTabSz="342900">
                <a:defRPr sz="3400">
                  <a:solidFill>
                    <a:srgbClr val="000000"/>
                  </a:solidFill>
                  <a:latin typeface="Calibri"/>
                  <a:ea typeface="Calibri"/>
                  <a:cs typeface="Calibri"/>
                  <a:sym typeface="Calibri"/>
                </a:defRPr>
              </a:lvl1pPr>
            </a:lstStyle>
            <a:p>
              <a:pPr/>
              <a:r>
                <a:t>Part 4 - Check for collision</a:t>
              </a:r>
            </a:p>
          </p:txBody>
        </p:sp>
      </p:grpSp>
      <p:pic>
        <p:nvPicPr>
          <p:cNvPr id="443" name="Image" descr="Image"/>
          <p:cNvPicPr>
            <a:picLocks noChangeAspect="1"/>
          </p:cNvPicPr>
          <p:nvPr/>
        </p:nvPicPr>
        <p:blipFill>
          <a:blip r:embed="rId2">
            <a:extLst/>
          </a:blip>
          <a:stretch>
            <a:fillRect/>
          </a:stretch>
        </p:blipFill>
        <p:spPr>
          <a:xfrm>
            <a:off x="1160828" y="2257798"/>
            <a:ext cx="1563461" cy="2386995"/>
          </a:xfrm>
          <a:prstGeom prst="rect">
            <a:avLst/>
          </a:prstGeom>
          <a:ln w="12700">
            <a:miter lim="400000"/>
          </a:ln>
        </p:spPr>
      </p:pic>
      <p:sp>
        <p:nvSpPr>
          <p:cNvPr id="444" name="TextBox 4"/>
          <p:cNvSpPr txBox="1"/>
          <p:nvPr/>
        </p:nvSpPr>
        <p:spPr>
          <a:xfrm>
            <a:off x="656402" y="769267"/>
            <a:ext cx="8155720" cy="1186180"/>
          </a:xfrm>
          <a:prstGeom prst="rect">
            <a:avLst/>
          </a:prstGeom>
          <a:ln w="12700">
            <a:miter lim="400000"/>
          </a:ln>
          <a:extLst>
            <a:ext uri="{C572A759-6A51-4108-AA02-DFA0A04FC94B}">
              <ma14:wrappingTextBoxFlag xmlns:ma14="http://schemas.microsoft.com/office/mac/drawingml/2011/main" val="1"/>
            </a:ext>
          </a:extLst>
        </p:spPr>
        <p:txBody>
          <a:bodyPr lIns="34289" tIns="34289" rIns="34289" bIns="34289">
            <a:spAutoFit/>
          </a:bodyPr>
          <a:lstStyle/>
          <a:p>
            <a:pPr lvl="1" marL="757237" indent="-300037" defTabSz="342900">
              <a:buSzPct val="100000"/>
              <a:buFont typeface="Menlo Regular"/>
              <a:buChar char="❖"/>
              <a:defRPr sz="1800">
                <a:solidFill>
                  <a:srgbClr val="000000"/>
                </a:solidFill>
              </a:defRPr>
            </a:pPr>
            <a:r>
              <a:t>Did ball collide with another object in the window</a:t>
            </a:r>
          </a:p>
          <a:p>
            <a:pPr lvl="1" marL="757237" indent="-300037" defTabSz="342900">
              <a:buSzPct val="100000"/>
              <a:buFont typeface="Menlo Regular"/>
              <a:buChar char="❖"/>
              <a:defRPr b="1" sz="1800">
                <a:solidFill>
                  <a:srgbClr val="000000"/>
                </a:solidFill>
              </a:defRPr>
            </a:pPr>
            <a:r>
              <a:t>canvas.find_overallapping </a:t>
            </a:r>
            <a:r>
              <a:rPr b="0"/>
              <a:t>(x1, y1, x2, y2) which return list of objects overalling with rectangle whose upper left is (x1, y1) and bottom right is (x2, y2)</a:t>
            </a:r>
          </a:p>
        </p:txBody>
      </p:sp>
      <p:pic>
        <p:nvPicPr>
          <p:cNvPr id="445" name="Image" descr="Image"/>
          <p:cNvPicPr>
            <a:picLocks noChangeAspect="1"/>
          </p:cNvPicPr>
          <p:nvPr/>
        </p:nvPicPr>
        <p:blipFill>
          <a:blip r:embed="rId3">
            <a:extLst/>
          </a:blip>
          <a:stretch>
            <a:fillRect/>
          </a:stretch>
        </p:blipFill>
        <p:spPr>
          <a:xfrm>
            <a:off x="4340527" y="2070907"/>
            <a:ext cx="3529598" cy="1278921"/>
          </a:xfrm>
          <a:prstGeom prst="rect">
            <a:avLst/>
          </a:prstGeom>
          <a:ln w="12700">
            <a:miter lim="400000"/>
          </a:ln>
        </p:spPr>
      </p:pic>
      <p:sp>
        <p:nvSpPr>
          <p:cNvPr id="446" name="colliding_list = canvas.find_overlapping(……..)…"/>
          <p:cNvSpPr txBox="1"/>
          <p:nvPr/>
        </p:nvSpPr>
        <p:spPr>
          <a:xfrm>
            <a:off x="4021062" y="3491230"/>
            <a:ext cx="4629192" cy="10058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defTabSz="457200">
              <a:defRPr sz="1500">
                <a:solidFill>
                  <a:srgbClr val="080808"/>
                </a:solidFill>
              </a:defRPr>
            </a:pPr>
            <a:r>
              <a:t>colliding_list = canvas.find_overlapping(……..)</a:t>
            </a:r>
          </a:p>
          <a:p>
            <a:pPr defTabSz="457200">
              <a:defRPr sz="1500">
                <a:solidFill>
                  <a:srgbClr val="080808"/>
                </a:solidFill>
              </a:defRPr>
            </a:pPr>
            <a:r>
              <a:rPr>
                <a:solidFill>
                  <a:srgbClr val="0033B3"/>
                </a:solidFill>
              </a:rPr>
              <a:t>for </a:t>
            </a:r>
            <a:r>
              <a:t>loop to get a collider object in each loop:</a:t>
            </a:r>
          </a:p>
          <a:p>
            <a:pPr defTabSz="457200">
              <a:defRPr sz="1500">
                <a:solidFill>
                  <a:srgbClr val="080808"/>
                </a:solidFill>
              </a:defRPr>
            </a:pPr>
            <a:r>
              <a:t>       …. do something with collider object</a:t>
            </a:r>
          </a:p>
        </p:txBody>
      </p:sp>
      <p:sp>
        <p:nvSpPr>
          <p:cNvPr id="447" name="Think about writing a check_collision function that implements all listed above"/>
          <p:cNvSpPr txBox="1"/>
          <p:nvPr/>
        </p:nvSpPr>
        <p:spPr>
          <a:xfrm>
            <a:off x="2298585" y="4690111"/>
            <a:ext cx="6755647" cy="3200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defTabSz="457200">
              <a:defRPr sz="1500">
                <a:solidFill>
                  <a:srgbClr val="080808"/>
                </a:solidFill>
              </a:defRPr>
            </a:pPr>
            <a:r>
              <a:t>Think about writing a </a:t>
            </a:r>
            <a:r>
              <a:rPr i="1"/>
              <a:t>check_collision</a:t>
            </a:r>
            <a:r>
              <a:t> function that implements all listed above</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444">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444">
                                            <p:txEl>
                                              <p:pRg st="0" end="0"/>
                                            </p:txEl>
                                          </p:spTgt>
                                        </p:tgtEl>
                                        <p:attrNameLst>
                                          <p:attrName>style.visibility</p:attrName>
                                        </p:attrNameLst>
                                      </p:cBhvr>
                                      <p:to>
                                        <p:strVal val="visible"/>
                                      </p:to>
                                    </p:set>
                                  </p:childTnLst>
                                </p:cTn>
                              </p:par>
                            </p:childTnLst>
                          </p:cTn>
                        </p:par>
                        <p:par>
                          <p:cTn id="9" fill="hold">
                            <p:stCondLst>
                              <p:cond delay="0"/>
                            </p:stCondLst>
                            <p:childTnLst>
                              <p:par>
                                <p:cTn id="10" presetClass="entr" nodeType="afterEffect" presetSubtype="0" presetID="1" grpId="1" fill="hold">
                                  <p:stCondLst>
                                    <p:cond delay="0"/>
                                  </p:stCondLst>
                                  <p:iterate type="el" backwards="0">
                                    <p:tmAbs val="0"/>
                                  </p:iterate>
                                  <p:childTnLst>
                                    <p:set>
                                      <p:cBhvr>
                                        <p:cTn id="11" fill="hold"/>
                                        <p:tgtEl>
                                          <p:spTgt spid="444">
                                            <p:txEl>
                                              <p:pRg st="1" end="1"/>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Class="entr" nodeType="clickEffect" presetSubtype="0" presetID="1" grpId="2" fill="hold">
                                  <p:stCondLst>
                                    <p:cond delay="0"/>
                                  </p:stCondLst>
                                  <p:iterate type="el" backwards="0">
                                    <p:tmAbs val="0"/>
                                  </p:iterate>
                                  <p:childTnLst>
                                    <p:set>
                                      <p:cBhvr>
                                        <p:cTn id="15" fill="hold"/>
                                        <p:tgtEl>
                                          <p:spTgt spid="445"/>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Class="entr" nodeType="clickEffect" presetSubtype="0" presetID="1" grpId="3" fill="hold">
                                  <p:stCondLst>
                                    <p:cond delay="0"/>
                                  </p:stCondLst>
                                  <p:iterate type="el" backwards="0">
                                    <p:tmAbs val="0"/>
                                  </p:iterate>
                                  <p:childTnLst>
                                    <p:set>
                                      <p:cBhvr>
                                        <p:cTn id="19" fill="hold"/>
                                        <p:tgtEl>
                                          <p:spTgt spid="446"/>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Class="entr" nodeType="clickEffect" presetSubtype="0" presetID="1" grpId="4" fill="hold">
                                  <p:stCondLst>
                                    <p:cond delay="0"/>
                                  </p:stCondLst>
                                  <p:iterate type="el" backwards="0">
                                    <p:tmAbs val="0"/>
                                  </p:iterate>
                                  <p:childTnLst>
                                    <p:set>
                                      <p:cBhvr>
                                        <p:cTn id="23" fill="hold"/>
                                        <p:tgtEl>
                                          <p:spTgt spid="44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46" grpId="3"/>
      <p:bldP build="p" bldLvl="5" animBg="1" rev="0" advAuto="0" spid="444" grpId="1"/>
      <p:bldP build="whole" bldLvl="1" animBg="1" rev="0" advAuto="0" spid="445" grpId="2"/>
      <p:bldP build="whole" bldLvl="1" animBg="1" rev="0" advAuto="0" spid="447" grpId="4"/>
    </p:bldLst>
  </p:timing>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451" name="Title Placeholder 1"/>
          <p:cNvGrpSpPr/>
          <p:nvPr/>
        </p:nvGrpSpPr>
        <p:grpSpPr>
          <a:xfrm>
            <a:off x="1143000" y="-3291"/>
            <a:ext cx="6858000" cy="555499"/>
            <a:chOff x="0" y="0"/>
            <a:chExt cx="6858000" cy="555497"/>
          </a:xfrm>
        </p:grpSpPr>
        <p:sp>
          <p:nvSpPr>
            <p:cNvPr id="449" name="Rectangle"/>
            <p:cNvSpPr/>
            <p:nvPr/>
          </p:nvSpPr>
          <p:spPr>
            <a:xfrm>
              <a:off x="0" y="0"/>
              <a:ext cx="6858000" cy="555499"/>
            </a:xfrm>
            <a:prstGeom prst="rect">
              <a:avLst/>
            </a:prstGeom>
            <a:solidFill>
              <a:srgbClr val="C3D69B">
                <a:alpha val="80000"/>
              </a:srgbClr>
            </a:solidFill>
            <a:ln w="12700" cap="flat">
              <a:noFill/>
              <a:miter lim="400000"/>
            </a:ln>
            <a:effectLst/>
          </p:spPr>
          <p:txBody>
            <a:bodyPr wrap="square" lIns="34289" tIns="34289" rIns="34289" bIns="34289" numCol="1" anchor="ctr">
              <a:noAutofit/>
            </a:bodyPr>
            <a:lstStyle/>
            <a:p>
              <a:pPr algn="ctr" defTabSz="342900">
                <a:defRPr sz="3000">
                  <a:solidFill>
                    <a:srgbClr val="000000"/>
                  </a:solidFill>
                  <a:latin typeface="+mn-lt"/>
                  <a:ea typeface="+mn-ea"/>
                  <a:cs typeface="+mn-cs"/>
                  <a:sym typeface="Arial"/>
                </a:defRPr>
              </a:pPr>
            </a:p>
          </p:txBody>
        </p:sp>
        <p:sp>
          <p:nvSpPr>
            <p:cNvPr id="450" name="Part 4 - Check for collision"/>
            <p:cNvSpPr txBox="1"/>
            <p:nvPr/>
          </p:nvSpPr>
          <p:spPr>
            <a:xfrm>
              <a:off x="34288" y="18059"/>
              <a:ext cx="6789423" cy="51938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34289" tIns="34289" rIns="34289" bIns="34289" numCol="1" anchor="ctr">
              <a:spAutoFit/>
            </a:bodyPr>
            <a:lstStyle>
              <a:lvl1pPr algn="ctr" defTabSz="342900">
                <a:defRPr sz="3400">
                  <a:solidFill>
                    <a:srgbClr val="000000"/>
                  </a:solidFill>
                  <a:latin typeface="Calibri"/>
                  <a:ea typeface="Calibri"/>
                  <a:cs typeface="Calibri"/>
                  <a:sym typeface="Calibri"/>
                </a:defRPr>
              </a:lvl1pPr>
            </a:lstStyle>
            <a:p>
              <a:pPr/>
              <a:r>
                <a:t>Part 4 - Check for collision</a:t>
              </a:r>
            </a:p>
          </p:txBody>
        </p:sp>
      </p:grpSp>
      <p:sp>
        <p:nvSpPr>
          <p:cNvPr id="452" name="TextBox 4"/>
          <p:cNvSpPr txBox="1"/>
          <p:nvPr/>
        </p:nvSpPr>
        <p:spPr>
          <a:xfrm>
            <a:off x="1054111" y="680367"/>
            <a:ext cx="7364470" cy="4380156"/>
          </a:xfrm>
          <a:prstGeom prst="rect">
            <a:avLst/>
          </a:prstGeom>
          <a:ln w="12700">
            <a:miter lim="400000"/>
          </a:ln>
          <a:extLst>
            <a:ext uri="{C572A759-6A51-4108-AA02-DFA0A04FC94B}">
              <ma14:wrappingTextBoxFlag xmlns:ma14="http://schemas.microsoft.com/office/mac/drawingml/2011/main" val="1"/>
            </a:ext>
          </a:extLst>
        </p:spPr>
        <p:txBody>
          <a:bodyPr lIns="34289" tIns="34289" rIns="34289" bIns="34289">
            <a:spAutoFit/>
          </a:bodyPr>
          <a:lstStyle/>
          <a:p>
            <a:pPr lvl="1" marL="757237" indent="-300037" defTabSz="342900">
              <a:buSzPct val="100000"/>
              <a:buFont typeface="Menlo Regular"/>
              <a:buChar char="❖"/>
              <a:defRPr sz="1800">
                <a:solidFill>
                  <a:srgbClr val="000000"/>
                </a:solidFill>
                <a:latin typeface="Menlo Regular"/>
                <a:ea typeface="Menlo Regular"/>
                <a:cs typeface="Menlo Regular"/>
                <a:sym typeface="Menlo Regular"/>
              </a:defRPr>
            </a:pPr>
            <a:r>
              <a:t>Use of list</a:t>
            </a:r>
          </a:p>
          <a:p>
            <a:pPr lvl="2" indent="342900" defTabSz="342900">
              <a:lnSpc>
                <a:spcPts val="2900"/>
              </a:lnSpc>
              <a:defRPr sz="1100">
                <a:solidFill>
                  <a:srgbClr val="000000"/>
                </a:solidFill>
                <a:latin typeface="Menlo Regular"/>
                <a:ea typeface="Menlo Regular"/>
                <a:cs typeface="Menlo Regular"/>
                <a:sym typeface="Menlo Regular"/>
              </a:defRPr>
            </a:pPr>
            <a:r>
              <a:t># this graphics function gets the location of the ball as a list</a:t>
            </a:r>
          </a:p>
          <a:p>
            <a:pPr lvl="2" indent="342900" defTabSz="342900">
              <a:lnSpc>
                <a:spcPts val="2900"/>
              </a:lnSpc>
              <a:defRPr sz="1100">
                <a:solidFill>
                  <a:srgbClr val="000000"/>
                </a:solidFill>
                <a:latin typeface="Menlo Regular"/>
                <a:ea typeface="Menlo Regular"/>
                <a:cs typeface="Menlo Regular"/>
                <a:sym typeface="Menlo Regular"/>
              </a:defRPr>
            </a:pPr>
            <a:r>
              <a:t>ball_coords = canvas.coords(ball)</a:t>
            </a:r>
          </a:p>
          <a:p>
            <a:pPr lvl="2" indent="342900" defTabSz="342900">
              <a:lnSpc>
                <a:spcPts val="2900"/>
              </a:lnSpc>
              <a:defRPr sz="1100">
                <a:solidFill>
                  <a:srgbClr val="000000"/>
                </a:solidFill>
                <a:latin typeface="Menlo Regular"/>
                <a:ea typeface="Menlo Regular"/>
                <a:cs typeface="Menlo Regular"/>
                <a:sym typeface="Menlo Regular"/>
              </a:defRPr>
            </a:pPr>
            <a:r>
              <a:t># the list has four elements:</a:t>
            </a:r>
          </a:p>
          <a:p>
            <a:pPr lvl="2" indent="342900" defTabSz="342900">
              <a:lnSpc>
                <a:spcPts val="2900"/>
              </a:lnSpc>
              <a:defRPr sz="1100">
                <a:solidFill>
                  <a:srgbClr val="000000"/>
                </a:solidFill>
                <a:latin typeface="Menlo Regular"/>
                <a:ea typeface="Menlo Regular"/>
                <a:cs typeface="Menlo Regular"/>
                <a:sym typeface="Menlo Regular"/>
              </a:defRPr>
            </a:pPr>
            <a:r>
              <a:t>x_1 = ball_coords[0]</a:t>
            </a:r>
          </a:p>
          <a:p>
            <a:pPr lvl="2" indent="342900" defTabSz="342900">
              <a:lnSpc>
                <a:spcPts val="2900"/>
              </a:lnSpc>
              <a:defRPr sz="1100">
                <a:solidFill>
                  <a:srgbClr val="000000"/>
                </a:solidFill>
                <a:latin typeface="Menlo Regular"/>
                <a:ea typeface="Menlo Regular"/>
                <a:cs typeface="Menlo Regular"/>
                <a:sym typeface="Menlo Regular"/>
              </a:defRPr>
            </a:pPr>
            <a:r>
              <a:t>y_1 = ball_coords[1]</a:t>
            </a:r>
          </a:p>
          <a:p>
            <a:pPr lvl="2" indent="342900" defTabSz="342900">
              <a:lnSpc>
                <a:spcPts val="2900"/>
              </a:lnSpc>
              <a:defRPr sz="1100">
                <a:solidFill>
                  <a:srgbClr val="000000"/>
                </a:solidFill>
                <a:latin typeface="Menlo Regular"/>
                <a:ea typeface="Menlo Regular"/>
                <a:cs typeface="Menlo Regular"/>
                <a:sym typeface="Menlo Regular"/>
              </a:defRPr>
            </a:pPr>
            <a:r>
              <a:t>x_2 = ball_coords[2]</a:t>
            </a:r>
          </a:p>
          <a:p>
            <a:pPr lvl="2" indent="342900" defTabSz="342900">
              <a:lnSpc>
                <a:spcPts val="2900"/>
              </a:lnSpc>
              <a:defRPr sz="1100">
                <a:solidFill>
                  <a:srgbClr val="000000"/>
                </a:solidFill>
                <a:latin typeface="Menlo Regular"/>
                <a:ea typeface="Menlo Regular"/>
                <a:cs typeface="Menlo Regular"/>
                <a:sym typeface="Menlo Regular"/>
              </a:defRPr>
            </a:pPr>
            <a:r>
              <a:t>y_2 = ball_coords[3]</a:t>
            </a:r>
          </a:p>
          <a:p>
            <a:pPr defTabSz="342900">
              <a:lnSpc>
                <a:spcPts val="2900"/>
              </a:lnSpc>
              <a:defRPr sz="1100">
                <a:solidFill>
                  <a:srgbClr val="000000"/>
                </a:solidFill>
                <a:latin typeface="Menlo Regular"/>
                <a:ea typeface="Menlo Regular"/>
                <a:cs typeface="Menlo Regular"/>
                <a:sym typeface="Menlo Regular"/>
              </a:defRPr>
            </a:pPr>
          </a:p>
          <a:p>
            <a:pPr lvl="2" indent="342900" defTabSz="342900">
              <a:lnSpc>
                <a:spcPts val="2900"/>
              </a:lnSpc>
              <a:defRPr sz="1100">
                <a:solidFill>
                  <a:srgbClr val="000000"/>
                </a:solidFill>
                <a:latin typeface="Menlo Regular"/>
                <a:ea typeface="Menlo Regular"/>
                <a:cs typeface="Menlo Regular"/>
                <a:sym typeface="Menlo Regular"/>
              </a:defRPr>
            </a:pPr>
            <a:r>
              <a:t># we can then get a list of all objects in that area</a:t>
            </a:r>
          </a:p>
          <a:p>
            <a:pPr lvl="2" indent="342900" defTabSz="342900">
              <a:lnSpc>
                <a:spcPts val="2900"/>
              </a:lnSpc>
              <a:defRPr sz="1100">
                <a:solidFill>
                  <a:srgbClr val="000000"/>
                </a:solidFill>
                <a:latin typeface="Menlo Regular"/>
                <a:ea typeface="Menlo Regular"/>
                <a:cs typeface="Menlo Regular"/>
                <a:sym typeface="Menlo Regular"/>
              </a:defRPr>
            </a:pPr>
            <a:r>
              <a:t>colliding_list = canvas.find_overlapping(x_1, y_1, x_2, y_2)</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452">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452">
                                            <p:txEl>
                                              <p:pRg st="0" end="0"/>
                                            </p:txEl>
                                          </p:spTgt>
                                        </p:tgtEl>
                                        <p:attrNameLst>
                                          <p:attrName>style.visibility</p:attrName>
                                        </p:attrNameLst>
                                      </p:cBhvr>
                                      <p:to>
                                        <p:strVal val="visible"/>
                                      </p:to>
                                    </p:set>
                                  </p:childTnLst>
                                </p:cTn>
                              </p:par>
                            </p:childTnLst>
                          </p:cTn>
                        </p:par>
                        <p:par>
                          <p:cTn id="9" fill="hold">
                            <p:stCondLst>
                              <p:cond delay="0"/>
                            </p:stCondLst>
                            <p:childTnLst>
                              <p:par>
                                <p:cTn id="10" presetClass="entr" nodeType="afterEffect" presetSubtype="0" presetID="1" grpId="1" fill="hold">
                                  <p:stCondLst>
                                    <p:cond delay="0"/>
                                  </p:stCondLst>
                                  <p:iterate type="el" backwards="0">
                                    <p:tmAbs val="0"/>
                                  </p:iterate>
                                  <p:childTnLst>
                                    <p:set>
                                      <p:cBhvr>
                                        <p:cTn id="11" fill="hold"/>
                                        <p:tgtEl>
                                          <p:spTgt spid="452">
                                            <p:txEl>
                                              <p:pRg st="1" end="1"/>
                                            </p:txEl>
                                          </p:spTgt>
                                        </p:tgtEl>
                                        <p:attrNameLst>
                                          <p:attrName>style.visibility</p:attrName>
                                        </p:attrNameLst>
                                      </p:cBhvr>
                                      <p:to>
                                        <p:strVal val="visible"/>
                                      </p:to>
                                    </p:set>
                                  </p:childTnLst>
                                </p:cTn>
                              </p:par>
                            </p:childTnLst>
                          </p:cTn>
                        </p:par>
                        <p:par>
                          <p:cTn id="12" fill="hold">
                            <p:stCondLst>
                              <p:cond delay="0"/>
                            </p:stCondLst>
                            <p:childTnLst>
                              <p:par>
                                <p:cTn id="13" presetClass="entr" nodeType="afterEffect" presetSubtype="0" presetID="1" grpId="1" fill="hold">
                                  <p:stCondLst>
                                    <p:cond delay="0"/>
                                  </p:stCondLst>
                                  <p:iterate type="el" backwards="0">
                                    <p:tmAbs val="0"/>
                                  </p:iterate>
                                  <p:childTnLst>
                                    <p:set>
                                      <p:cBhvr>
                                        <p:cTn id="14" fill="hold"/>
                                        <p:tgtEl>
                                          <p:spTgt spid="45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0" presetID="1" grpId="1" fill="hold">
                                  <p:stCondLst>
                                    <p:cond delay="0"/>
                                  </p:stCondLst>
                                  <p:iterate type="el" backwards="0">
                                    <p:tmAbs val="0"/>
                                  </p:iterate>
                                  <p:childTnLst>
                                    <p:set>
                                      <p:cBhvr>
                                        <p:cTn id="18" fill="hold"/>
                                        <p:tgtEl>
                                          <p:spTgt spid="45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Class="entr" nodeType="clickEffect" presetSubtype="0" presetID="1" grpId="1" fill="hold">
                                  <p:stCondLst>
                                    <p:cond delay="0"/>
                                  </p:stCondLst>
                                  <p:iterate type="el" backwards="0">
                                    <p:tmAbs val="0"/>
                                  </p:iterate>
                                  <p:childTnLst>
                                    <p:set>
                                      <p:cBhvr>
                                        <p:cTn id="22" fill="hold"/>
                                        <p:tgtEl>
                                          <p:spTgt spid="45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Class="entr" nodeType="clickEffect" presetSubtype="0" presetID="1" grpId="1" fill="hold">
                                  <p:stCondLst>
                                    <p:cond delay="0"/>
                                  </p:stCondLst>
                                  <p:iterate type="el" backwards="0">
                                    <p:tmAbs val="0"/>
                                  </p:iterate>
                                  <p:childTnLst>
                                    <p:set>
                                      <p:cBhvr>
                                        <p:cTn id="26" fill="hold"/>
                                        <p:tgtEl>
                                          <p:spTgt spid="45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Class="entr" nodeType="clickEffect" presetSubtype="0" presetID="1" grpId="1" fill="hold">
                                  <p:stCondLst>
                                    <p:cond delay="0"/>
                                  </p:stCondLst>
                                  <p:iterate type="el" backwards="0">
                                    <p:tmAbs val="0"/>
                                  </p:iterate>
                                  <p:childTnLst>
                                    <p:set>
                                      <p:cBhvr>
                                        <p:cTn id="30" fill="hold"/>
                                        <p:tgtEl>
                                          <p:spTgt spid="452">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Class="entr" nodeType="clickEffect" presetSubtype="0" presetID="1" grpId="1" fill="hold">
                                  <p:stCondLst>
                                    <p:cond delay="0"/>
                                  </p:stCondLst>
                                  <p:iterate type="el" backwards="0">
                                    <p:tmAbs val="0"/>
                                  </p:iterate>
                                  <p:childTnLst>
                                    <p:set>
                                      <p:cBhvr>
                                        <p:cTn id="34" fill="hold"/>
                                        <p:tgtEl>
                                          <p:spTgt spid="452">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Class="entr" nodeType="clickEffect" presetSubtype="0" presetID="1" grpId="1" fill="hold">
                                  <p:stCondLst>
                                    <p:cond delay="0"/>
                                  </p:stCondLst>
                                  <p:iterate type="el" backwards="0">
                                    <p:tmAbs val="0"/>
                                  </p:iterate>
                                  <p:childTnLst>
                                    <p:set>
                                      <p:cBhvr>
                                        <p:cTn id="38" fill="hold"/>
                                        <p:tgtEl>
                                          <p:spTgt spid="452">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Class="entr" nodeType="clickEffect" presetSubtype="0" presetID="1" grpId="1" fill="hold">
                                  <p:stCondLst>
                                    <p:cond delay="0"/>
                                  </p:stCondLst>
                                  <p:iterate type="el" backwards="0">
                                    <p:tmAbs val="0"/>
                                  </p:iterate>
                                  <p:childTnLst>
                                    <p:set>
                                      <p:cBhvr>
                                        <p:cTn id="42" fill="hold"/>
                                        <p:tgtEl>
                                          <p:spTgt spid="452">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Class="entr" nodeType="clickEffect" presetSubtype="0" presetID="1" grpId="1" fill="hold">
                                  <p:stCondLst>
                                    <p:cond delay="0"/>
                                  </p:stCondLst>
                                  <p:iterate type="el" backwards="0">
                                    <p:tmAbs val="0"/>
                                  </p:iterate>
                                  <p:childTnLst>
                                    <p:set>
                                      <p:cBhvr>
                                        <p:cTn id="46" fill="hold"/>
                                        <p:tgtEl>
                                          <p:spTgt spid="452">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Class="entr" nodeType="clickEffect" presetSubtype="0" presetID="1" grpId="1" fill="hold">
                                  <p:stCondLst>
                                    <p:cond delay="0"/>
                                  </p:stCondLst>
                                  <p:iterate type="el" backwards="0">
                                    <p:tmAbs val="0"/>
                                  </p:iterate>
                                  <p:childTnLst>
                                    <p:set>
                                      <p:cBhvr>
                                        <p:cTn id="50" fill="hold"/>
                                        <p:tgtEl>
                                          <p:spTgt spid="452">
                                            <p:txEl>
                                              <p:pRg st="11" end="11"/>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452" grpId="1"/>
    </p:bldLst>
  </p:timing>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456" name="Title Placeholder 1"/>
          <p:cNvGrpSpPr/>
          <p:nvPr/>
        </p:nvGrpSpPr>
        <p:grpSpPr>
          <a:xfrm>
            <a:off x="1143000" y="-3291"/>
            <a:ext cx="6858000" cy="555499"/>
            <a:chOff x="0" y="0"/>
            <a:chExt cx="6858000" cy="555497"/>
          </a:xfrm>
        </p:grpSpPr>
        <p:sp>
          <p:nvSpPr>
            <p:cNvPr id="454" name="Rectangle"/>
            <p:cNvSpPr/>
            <p:nvPr/>
          </p:nvSpPr>
          <p:spPr>
            <a:xfrm>
              <a:off x="0" y="0"/>
              <a:ext cx="6858000" cy="555499"/>
            </a:xfrm>
            <a:prstGeom prst="rect">
              <a:avLst/>
            </a:prstGeom>
            <a:solidFill>
              <a:srgbClr val="C3D69B">
                <a:alpha val="80000"/>
              </a:srgbClr>
            </a:solidFill>
            <a:ln w="12700" cap="flat">
              <a:noFill/>
              <a:miter lim="400000"/>
            </a:ln>
            <a:effectLst/>
          </p:spPr>
          <p:txBody>
            <a:bodyPr wrap="square" lIns="34289" tIns="34289" rIns="34289" bIns="34289" numCol="1" anchor="ctr">
              <a:noAutofit/>
            </a:bodyPr>
            <a:lstStyle/>
            <a:p>
              <a:pPr algn="ctr" defTabSz="342900">
                <a:defRPr sz="3000">
                  <a:solidFill>
                    <a:srgbClr val="000000"/>
                  </a:solidFill>
                  <a:latin typeface="+mn-lt"/>
                  <a:ea typeface="+mn-ea"/>
                  <a:cs typeface="+mn-cs"/>
                  <a:sym typeface="Arial"/>
                </a:defRPr>
              </a:pPr>
            </a:p>
          </p:txBody>
        </p:sp>
        <p:sp>
          <p:nvSpPr>
            <p:cNvPr id="455" name="Part 4 - Check for collision"/>
            <p:cNvSpPr txBox="1"/>
            <p:nvPr/>
          </p:nvSpPr>
          <p:spPr>
            <a:xfrm>
              <a:off x="34288" y="18059"/>
              <a:ext cx="6789423" cy="51938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34289" tIns="34289" rIns="34289" bIns="34289" numCol="1" anchor="ctr">
              <a:spAutoFit/>
            </a:bodyPr>
            <a:lstStyle>
              <a:lvl1pPr algn="ctr" defTabSz="342900">
                <a:defRPr sz="3400">
                  <a:solidFill>
                    <a:srgbClr val="000000"/>
                  </a:solidFill>
                  <a:latin typeface="Calibri"/>
                  <a:ea typeface="Calibri"/>
                  <a:cs typeface="Calibri"/>
                  <a:sym typeface="Calibri"/>
                </a:defRPr>
              </a:lvl1pPr>
            </a:lstStyle>
            <a:p>
              <a:pPr/>
              <a:r>
                <a:t>Part 4 - Check for collision</a:t>
              </a:r>
            </a:p>
          </p:txBody>
        </p:sp>
      </p:grpSp>
      <p:sp>
        <p:nvSpPr>
          <p:cNvPr id="457" name="TextBox 4"/>
          <p:cNvSpPr txBox="1"/>
          <p:nvPr/>
        </p:nvSpPr>
        <p:spPr>
          <a:xfrm>
            <a:off x="1083757" y="1282347"/>
            <a:ext cx="7492423" cy="2823148"/>
          </a:xfrm>
          <a:prstGeom prst="rect">
            <a:avLst/>
          </a:prstGeom>
          <a:ln w="12700">
            <a:miter lim="400000"/>
          </a:ln>
          <a:extLst>
            <a:ext uri="{C572A759-6A51-4108-AA02-DFA0A04FC94B}">
              <ma14:wrappingTextBoxFlag xmlns:ma14="http://schemas.microsoft.com/office/mac/drawingml/2011/main" val="1"/>
            </a:ext>
          </a:extLst>
        </p:spPr>
        <p:txBody>
          <a:bodyPr lIns="34289" tIns="34289" rIns="34289" bIns="34289">
            <a:spAutoFit/>
          </a:bodyPr>
          <a:lstStyle/>
          <a:p>
            <a:pPr marL="300037" indent="-300037" defTabSz="342900">
              <a:buSzPct val="100000"/>
              <a:buFont typeface="Menlo Regular"/>
              <a:buChar char="❖"/>
              <a:defRPr sz="1800">
                <a:solidFill>
                  <a:srgbClr val="000000"/>
                </a:solidFill>
                <a:latin typeface="Menlo Regular"/>
                <a:ea typeface="Menlo Regular"/>
                <a:cs typeface="Menlo Regular"/>
                <a:sym typeface="Menlo Regular"/>
              </a:defRPr>
            </a:pPr>
            <a:r>
              <a:t>Collide with a paddle</a:t>
            </a:r>
          </a:p>
          <a:p>
            <a:pPr lvl="1" marL="757237" indent="-300037" defTabSz="342900">
              <a:buSzPct val="100000"/>
              <a:buFont typeface="Menlo Regular"/>
              <a:buChar char="❖"/>
              <a:defRPr sz="1800">
                <a:solidFill>
                  <a:srgbClr val="000000"/>
                </a:solidFill>
                <a:latin typeface="Menlo Regular"/>
                <a:ea typeface="Menlo Regular"/>
                <a:cs typeface="Menlo Regular"/>
                <a:sym typeface="Menlo Regular"/>
              </a:defRPr>
            </a:pPr>
            <a:r>
              <a:t>Bounce ball towards up</a:t>
            </a:r>
          </a:p>
          <a:p>
            <a:pPr marL="300037" indent="-300037" defTabSz="342900">
              <a:buSzPct val="100000"/>
              <a:buFont typeface="Menlo Regular"/>
              <a:buChar char="❖"/>
              <a:defRPr sz="1800">
                <a:solidFill>
                  <a:srgbClr val="000000"/>
                </a:solidFill>
                <a:latin typeface="Menlo Regular"/>
                <a:ea typeface="Menlo Regular"/>
                <a:cs typeface="Menlo Regular"/>
                <a:sym typeface="Menlo Regular"/>
              </a:defRPr>
            </a:pPr>
            <a:r>
              <a:t>Collide with a brick</a:t>
            </a:r>
          </a:p>
          <a:p>
            <a:pPr lvl="1" marL="757237" indent="-300037" defTabSz="342900">
              <a:buSzPct val="100000"/>
              <a:buFont typeface="Menlo Regular"/>
              <a:buChar char="❖"/>
              <a:defRPr sz="1800">
                <a:solidFill>
                  <a:srgbClr val="000000"/>
                </a:solidFill>
                <a:latin typeface="Menlo Regular"/>
                <a:ea typeface="Menlo Regular"/>
                <a:cs typeface="Menlo Regular"/>
                <a:sym typeface="Menlo Regular"/>
              </a:defRPr>
            </a:pPr>
            <a:r>
              <a:t>Bounce ball towards down</a:t>
            </a:r>
          </a:p>
          <a:p>
            <a:pPr defTabSz="342900">
              <a:defRPr sz="1800">
                <a:solidFill>
                  <a:srgbClr val="000000"/>
                </a:solidFill>
                <a:latin typeface="Menlo Regular"/>
                <a:ea typeface="Menlo Regular"/>
                <a:cs typeface="Menlo Regular"/>
                <a:sym typeface="Menlo Regular"/>
              </a:defRPr>
            </a:pPr>
            <a:endParaRPr sz="1100"/>
          </a:p>
          <a:p>
            <a:pPr lvl="1" marL="757237" indent="-300037" defTabSz="342900">
              <a:buSzPct val="100000"/>
              <a:buFont typeface="Menlo Regular"/>
              <a:buChar char="❖"/>
              <a:defRPr sz="1800">
                <a:solidFill>
                  <a:srgbClr val="000000"/>
                </a:solidFill>
                <a:latin typeface="Menlo Regular"/>
                <a:ea typeface="Menlo Regular"/>
                <a:cs typeface="Menlo Regular"/>
                <a:sym typeface="Menlo Regular"/>
              </a:defRPr>
            </a:pPr>
            <a:r>
              <a:t>Remove brick from the screen</a:t>
            </a:r>
          </a:p>
          <a:p>
            <a:pPr lvl="4" indent="685800" defTabSz="342900">
              <a:lnSpc>
                <a:spcPts val="2900"/>
              </a:lnSpc>
              <a:defRPr>
                <a:solidFill>
                  <a:srgbClr val="000000"/>
                </a:solidFill>
                <a:latin typeface="Menlo Regular"/>
                <a:ea typeface="Menlo Regular"/>
                <a:cs typeface="Menlo Regular"/>
                <a:sym typeface="Menlo Regular"/>
              </a:defRPr>
            </a:pPr>
            <a:r>
              <a:t>canvas.delete(square)  # deletes the object called square</a:t>
            </a:r>
          </a:p>
          <a:p>
            <a:pPr lvl="1" marL="757237" indent="-300037" defTabSz="342900">
              <a:buSzPct val="100000"/>
              <a:buFont typeface="Menlo Regular"/>
              <a:buChar char="❖"/>
              <a:defRPr sz="1800">
                <a:solidFill>
                  <a:srgbClr val="000000"/>
                </a:solidFill>
                <a:latin typeface="Menlo Regular"/>
                <a:ea typeface="Menlo Regular"/>
                <a:cs typeface="Menlo Regular"/>
                <a:sym typeface="Menlo Regular"/>
              </a:defRPr>
            </a:pPr>
            <a:r>
              <a:t>Count the number of removed bricks</a:t>
            </a:r>
          </a:p>
          <a:p>
            <a:pPr lvl="2" marL="1214437" indent="-300037" defTabSz="342900">
              <a:buSzPct val="100000"/>
              <a:buFont typeface="Menlo Regular"/>
              <a:buChar char="❖"/>
              <a:defRPr sz="1800">
                <a:solidFill>
                  <a:srgbClr val="000000"/>
                </a:solidFill>
                <a:latin typeface="Menlo Regular"/>
                <a:ea typeface="Menlo Regular"/>
                <a:cs typeface="Menlo Regular"/>
                <a:sym typeface="Menlo Regular"/>
              </a:defRPr>
            </a:pPr>
            <a:r>
              <a:t>That’s how you know you hit the last brick</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457">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457">
                                            <p:txEl>
                                              <p:pRg st="0" end="0"/>
                                            </p:txEl>
                                          </p:spTgt>
                                        </p:tgtEl>
                                        <p:attrNameLst>
                                          <p:attrName>style.visibility</p:attrName>
                                        </p:attrNameLst>
                                      </p:cBhvr>
                                      <p:to>
                                        <p:strVal val="visible"/>
                                      </p:to>
                                    </p:set>
                                  </p:childTnLst>
                                </p:cTn>
                              </p:par>
                            </p:childTnLst>
                          </p:cTn>
                        </p:par>
                        <p:par>
                          <p:cTn id="9" fill="hold">
                            <p:stCondLst>
                              <p:cond delay="0"/>
                            </p:stCondLst>
                            <p:childTnLst>
                              <p:par>
                                <p:cTn id="10" presetClass="entr" nodeType="afterEffect" presetSubtype="0" presetID="1" grpId="1" fill="hold">
                                  <p:stCondLst>
                                    <p:cond delay="0"/>
                                  </p:stCondLst>
                                  <p:iterate type="el" backwards="0">
                                    <p:tmAbs val="0"/>
                                  </p:iterate>
                                  <p:childTnLst>
                                    <p:set>
                                      <p:cBhvr>
                                        <p:cTn id="11" fill="hold"/>
                                        <p:tgtEl>
                                          <p:spTgt spid="457">
                                            <p:txEl>
                                              <p:pRg st="1" end="1"/>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Class="entr" nodeType="clickEffect" presetSubtype="0" presetID="1" grpId="1" fill="hold">
                                  <p:stCondLst>
                                    <p:cond delay="0"/>
                                  </p:stCondLst>
                                  <p:iterate type="el" backwards="0">
                                    <p:tmAbs val="0"/>
                                  </p:iterate>
                                  <p:childTnLst>
                                    <p:set>
                                      <p:cBhvr>
                                        <p:cTn id="15" fill="hold"/>
                                        <p:tgtEl>
                                          <p:spTgt spid="457">
                                            <p:txEl>
                                              <p:pRg st="2" end="2"/>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Class="entr" nodeType="clickEffect" presetSubtype="0" presetID="1" grpId="1" fill="hold">
                                  <p:stCondLst>
                                    <p:cond delay="0"/>
                                  </p:stCondLst>
                                  <p:iterate type="el" backwards="0">
                                    <p:tmAbs val="0"/>
                                  </p:iterate>
                                  <p:childTnLst>
                                    <p:set>
                                      <p:cBhvr>
                                        <p:cTn id="19" fill="hold"/>
                                        <p:tgtEl>
                                          <p:spTgt spid="457">
                                            <p:txEl>
                                              <p:pRg st="3" end="3"/>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Class="entr" nodeType="clickEffect" presetSubtype="0" presetID="1" grpId="1" fill="hold">
                                  <p:stCondLst>
                                    <p:cond delay="0"/>
                                  </p:stCondLst>
                                  <p:iterate type="el" backwards="0">
                                    <p:tmAbs val="0"/>
                                  </p:iterate>
                                  <p:childTnLst>
                                    <p:set>
                                      <p:cBhvr>
                                        <p:cTn id="23" fill="hold"/>
                                        <p:tgtEl>
                                          <p:spTgt spid="457">
                                            <p:txEl>
                                              <p:pRg st="4" end="4"/>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Class="entr" nodeType="clickEffect" presetSubtype="0" presetID="1" grpId="1" fill="hold">
                                  <p:stCondLst>
                                    <p:cond delay="0"/>
                                  </p:stCondLst>
                                  <p:iterate type="el" backwards="0">
                                    <p:tmAbs val="0"/>
                                  </p:iterate>
                                  <p:childTnLst>
                                    <p:set>
                                      <p:cBhvr>
                                        <p:cTn id="27" fill="hold"/>
                                        <p:tgtEl>
                                          <p:spTgt spid="457">
                                            <p:txEl>
                                              <p:pRg st="5" end="5"/>
                                            </p:txEl>
                                          </p:spTgt>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Class="entr" nodeType="clickEffect" presetSubtype="0" presetID="1" grpId="1" fill="hold">
                                  <p:stCondLst>
                                    <p:cond delay="0"/>
                                  </p:stCondLst>
                                  <p:iterate type="el" backwards="0">
                                    <p:tmAbs val="0"/>
                                  </p:iterate>
                                  <p:childTnLst>
                                    <p:set>
                                      <p:cBhvr>
                                        <p:cTn id="31" fill="hold"/>
                                        <p:tgtEl>
                                          <p:spTgt spid="457">
                                            <p:txEl>
                                              <p:pRg st="6" end="6"/>
                                            </p:txEl>
                                          </p:spTgt>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Class="entr" nodeType="clickEffect" presetSubtype="0" presetID="1" grpId="1" fill="hold">
                                  <p:stCondLst>
                                    <p:cond delay="0"/>
                                  </p:stCondLst>
                                  <p:iterate type="el" backwards="0">
                                    <p:tmAbs val="0"/>
                                  </p:iterate>
                                  <p:childTnLst>
                                    <p:set>
                                      <p:cBhvr>
                                        <p:cTn id="35" fill="hold"/>
                                        <p:tgtEl>
                                          <p:spTgt spid="457">
                                            <p:txEl>
                                              <p:pRg st="7" end="7"/>
                                            </p:txEl>
                                          </p:spTgt>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Class="entr" nodeType="clickEffect" presetSubtype="0" presetID="1" grpId="1" fill="hold">
                                  <p:stCondLst>
                                    <p:cond delay="0"/>
                                  </p:stCondLst>
                                  <p:iterate type="el" backwards="0">
                                    <p:tmAbs val="0"/>
                                  </p:iterate>
                                  <p:childTnLst>
                                    <p:set>
                                      <p:cBhvr>
                                        <p:cTn id="39" fill="hold"/>
                                        <p:tgtEl>
                                          <p:spTgt spid="457">
                                            <p:txEl>
                                              <p:pRg st="8" end="8"/>
                                            </p:txEl>
                                          </p:spTgt>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Class="entr" nodeType="clickEffect" presetSubtype="0" presetID="1" grpId="1" fill="hold">
                                  <p:stCondLst>
                                    <p:cond delay="0"/>
                                  </p:stCondLst>
                                  <p:iterate type="el" backwards="0">
                                    <p:tmAbs val="0"/>
                                  </p:iterate>
                                  <p:childTnLst>
                                    <p:set>
                                      <p:cBhvr>
                                        <p:cTn id="43" fill="hold"/>
                                        <p:tgtEl>
                                          <p:spTgt spid="457">
                                            <p:txEl>
                                              <p:pRg st="9" end="9"/>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457" grpId="1"/>
    </p:bldLst>
  </p:timing>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59" name="Picture 2" descr="Picture 2"/>
          <p:cNvPicPr>
            <a:picLocks noChangeAspect="1"/>
          </p:cNvPicPr>
          <p:nvPr/>
        </p:nvPicPr>
        <p:blipFill>
          <a:blip r:embed="rId2">
            <a:extLst/>
          </a:blip>
          <a:srcRect l="0" t="0" r="0" b="11373"/>
          <a:stretch>
            <a:fillRect/>
          </a:stretch>
        </p:blipFill>
        <p:spPr>
          <a:xfrm>
            <a:off x="2201955" y="161363"/>
            <a:ext cx="4762502" cy="4558556"/>
          </a:xfrm>
          <a:prstGeom prst="rect">
            <a:avLst/>
          </a:prstGeom>
          <a:ln w="12700">
            <a:miter lim="400000"/>
          </a:ln>
        </p:spPr>
      </p:pic>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37" name="Image" descr="Image"/>
          <p:cNvPicPr>
            <a:picLocks noChangeAspect="1"/>
          </p:cNvPicPr>
          <p:nvPr/>
        </p:nvPicPr>
        <p:blipFill>
          <a:blip r:embed="rId2">
            <a:extLst/>
          </a:blip>
          <a:stretch>
            <a:fillRect/>
          </a:stretch>
        </p:blipFill>
        <p:spPr>
          <a:xfrm>
            <a:off x="1143000" y="587966"/>
            <a:ext cx="6858000" cy="3967568"/>
          </a:xfrm>
          <a:prstGeom prst="rect">
            <a:avLst/>
          </a:prstGeom>
          <a:ln w="12700">
            <a:miter lim="400000"/>
          </a:ln>
        </p:spPr>
      </p:pic>
      <p:sp>
        <p:nvSpPr>
          <p:cNvPr id="338" name="Oval"/>
          <p:cNvSpPr/>
          <p:nvPr/>
        </p:nvSpPr>
        <p:spPr>
          <a:xfrm>
            <a:off x="1480692" y="2304481"/>
            <a:ext cx="1386057" cy="706373"/>
          </a:xfrm>
          <a:prstGeom prst="ellipse">
            <a:avLst/>
          </a:prstGeom>
          <a:ln w="38100">
            <a:solidFill>
              <a:srgbClr val="FF2600"/>
            </a:solidFill>
            <a:prstDash val="sysDot"/>
            <a:miter lim="400000"/>
          </a:ln>
        </p:spPr>
        <p:txBody>
          <a:bodyPr lIns="34289" tIns="34289" rIns="34289" bIns="34289" anchor="ctr"/>
          <a:lstStyle/>
          <a:p>
            <a:pPr defTabSz="342900">
              <a:defRPr sz="1200">
                <a:solidFill>
                  <a:srgbClr val="000000"/>
                </a:solidFill>
                <a:latin typeface="Calibri"/>
                <a:ea typeface="Calibri"/>
                <a:cs typeface="Calibri"/>
                <a:sym typeface="Calibri"/>
              </a:defRPr>
            </a:pPr>
          </a:p>
        </p:txBody>
      </p:sp>
      <p:sp>
        <p:nvSpPr>
          <p:cNvPr id="339" name="Oval"/>
          <p:cNvSpPr/>
          <p:nvPr/>
        </p:nvSpPr>
        <p:spPr>
          <a:xfrm>
            <a:off x="2505413" y="1767065"/>
            <a:ext cx="1386057" cy="706374"/>
          </a:xfrm>
          <a:prstGeom prst="ellipse">
            <a:avLst/>
          </a:prstGeom>
          <a:ln w="38100">
            <a:solidFill>
              <a:srgbClr val="FF2600"/>
            </a:solidFill>
            <a:prstDash val="sysDot"/>
            <a:miter lim="400000"/>
          </a:ln>
        </p:spPr>
        <p:txBody>
          <a:bodyPr lIns="34289" tIns="34289" rIns="34289" bIns="34289" anchor="ctr"/>
          <a:lstStyle/>
          <a:p>
            <a:pPr defTabSz="342900">
              <a:defRPr sz="1200">
                <a:solidFill>
                  <a:srgbClr val="000000"/>
                </a:solidFill>
                <a:latin typeface="Calibri"/>
                <a:ea typeface="Calibri"/>
                <a:cs typeface="Calibri"/>
                <a:sym typeface="Calibri"/>
              </a:defRPr>
            </a:pPr>
          </a:p>
        </p:txBody>
      </p:sp>
      <p:sp>
        <p:nvSpPr>
          <p:cNvPr id="340" name="Oval"/>
          <p:cNvSpPr/>
          <p:nvPr/>
        </p:nvSpPr>
        <p:spPr>
          <a:xfrm>
            <a:off x="3637962" y="1282803"/>
            <a:ext cx="1386057" cy="706374"/>
          </a:xfrm>
          <a:prstGeom prst="ellipse">
            <a:avLst/>
          </a:prstGeom>
          <a:ln w="38100">
            <a:solidFill>
              <a:srgbClr val="FF2600"/>
            </a:solidFill>
            <a:prstDash val="sysDot"/>
            <a:miter lim="400000"/>
          </a:ln>
        </p:spPr>
        <p:txBody>
          <a:bodyPr lIns="34289" tIns="34289" rIns="34289" bIns="34289" anchor="ctr"/>
          <a:lstStyle/>
          <a:p>
            <a:pPr defTabSz="342900">
              <a:defRPr sz="1200">
                <a:solidFill>
                  <a:srgbClr val="000000"/>
                </a:solidFill>
                <a:latin typeface="Calibri"/>
                <a:ea typeface="Calibri"/>
                <a:cs typeface="Calibri"/>
                <a:sym typeface="Calibri"/>
              </a:defRPr>
            </a:pPr>
          </a:p>
        </p:txBody>
      </p:sp>
      <p:sp>
        <p:nvSpPr>
          <p:cNvPr id="341" name="Oval"/>
          <p:cNvSpPr/>
          <p:nvPr/>
        </p:nvSpPr>
        <p:spPr>
          <a:xfrm>
            <a:off x="4895482" y="907890"/>
            <a:ext cx="1386057" cy="706374"/>
          </a:xfrm>
          <a:prstGeom prst="ellipse">
            <a:avLst/>
          </a:prstGeom>
          <a:ln w="38100">
            <a:solidFill>
              <a:srgbClr val="FF2600"/>
            </a:solidFill>
            <a:prstDash val="sysDot"/>
            <a:miter lim="400000"/>
          </a:ln>
        </p:spPr>
        <p:txBody>
          <a:bodyPr lIns="34289" tIns="34289" rIns="34289" bIns="34289" anchor="ctr"/>
          <a:lstStyle/>
          <a:p>
            <a:pPr defTabSz="342900">
              <a:defRPr sz="1200">
                <a:solidFill>
                  <a:srgbClr val="000000"/>
                </a:solidFill>
                <a:latin typeface="Calibri"/>
                <a:ea typeface="Calibri"/>
                <a:cs typeface="Calibri"/>
                <a:sym typeface="Calibri"/>
              </a:defRPr>
            </a:pP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338"/>
                                        </p:tgtEl>
                                        <p:attrNameLst>
                                          <p:attrName>style.visibility</p:attrName>
                                        </p:attrNameLst>
                                      </p:cBhvr>
                                      <p:to>
                                        <p:strVal val="visible"/>
                                      </p:to>
                                    </p:set>
                                  </p:childTnLst>
                                </p:cTn>
                              </p:par>
                            </p:childTnLst>
                          </p:cTn>
                        </p:par>
                        <p:par>
                          <p:cTn id="7" fill="hold">
                            <p:stCondLst>
                              <p:cond delay="0"/>
                            </p:stCondLst>
                            <p:childTnLst>
                              <p:par>
                                <p:cTn id="8" presetClass="entr" nodeType="afterEffect" presetSubtype="0" presetID="1" grpId="2" fill="hold">
                                  <p:stCondLst>
                                    <p:cond delay="0"/>
                                  </p:stCondLst>
                                  <p:iterate type="el" backwards="0">
                                    <p:tmAbs val="0"/>
                                  </p:iterate>
                                  <p:childTnLst>
                                    <p:set>
                                      <p:cBhvr>
                                        <p:cTn id="9" fill="hold"/>
                                        <p:tgtEl>
                                          <p:spTgt spid="339"/>
                                        </p:tgtEl>
                                        <p:attrNameLst>
                                          <p:attrName>style.visibility</p:attrName>
                                        </p:attrNameLst>
                                      </p:cBhvr>
                                      <p:to>
                                        <p:strVal val="visible"/>
                                      </p:to>
                                    </p:set>
                                  </p:childTnLst>
                                </p:cTn>
                              </p:par>
                            </p:childTnLst>
                          </p:cTn>
                        </p:par>
                        <p:par>
                          <p:cTn id="10" fill="hold">
                            <p:stCondLst>
                              <p:cond delay="0"/>
                            </p:stCondLst>
                            <p:childTnLst>
                              <p:par>
                                <p:cTn id="11" presetClass="entr" nodeType="afterEffect" presetSubtype="0" presetID="1" grpId="3" fill="hold">
                                  <p:stCondLst>
                                    <p:cond delay="0"/>
                                  </p:stCondLst>
                                  <p:iterate type="el" backwards="0">
                                    <p:tmAbs val="0"/>
                                  </p:iterate>
                                  <p:childTnLst>
                                    <p:set>
                                      <p:cBhvr>
                                        <p:cTn id="12" fill="hold"/>
                                        <p:tgtEl>
                                          <p:spTgt spid="34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0" presetID="1" grpId="4" fill="hold">
                                  <p:stCondLst>
                                    <p:cond delay="0"/>
                                  </p:stCondLst>
                                  <p:iterate type="el" backwards="0">
                                    <p:tmAbs val="0"/>
                                  </p:iterate>
                                  <p:childTnLst>
                                    <p:set>
                                      <p:cBhvr>
                                        <p:cTn id="16" fill="hold"/>
                                        <p:tgtEl>
                                          <p:spTgt spid="34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41" grpId="4"/>
      <p:bldP build="whole" bldLvl="1" animBg="1" rev="0" advAuto="0" spid="340" grpId="3"/>
      <p:bldP build="whole" bldLvl="1" animBg="1" rev="0" advAuto="0" spid="338" grpId="1"/>
      <p:bldP build="whole" bldLvl="1" animBg="1" rev="0" advAuto="0" spid="339" grpId="2"/>
    </p:bldLst>
  </p:timing>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345" name="Rectangle 2"/>
          <p:cNvGrpSpPr/>
          <p:nvPr/>
        </p:nvGrpSpPr>
        <p:grpSpPr>
          <a:xfrm>
            <a:off x="1885948" y="3028950"/>
            <a:ext cx="5543553" cy="1600202"/>
            <a:chOff x="0" y="0"/>
            <a:chExt cx="5543551" cy="1600201"/>
          </a:xfrm>
        </p:grpSpPr>
        <p:sp>
          <p:nvSpPr>
            <p:cNvPr id="343" name="Rectangle"/>
            <p:cNvSpPr/>
            <p:nvPr/>
          </p:nvSpPr>
          <p:spPr>
            <a:xfrm>
              <a:off x="-1" y="0"/>
              <a:ext cx="5543553" cy="1600202"/>
            </a:xfrm>
            <a:prstGeom prst="rect">
              <a:avLst/>
            </a:prstGeom>
            <a:solidFill>
              <a:srgbClr val="DAE3F3">
                <a:alpha val="60000"/>
              </a:srgbClr>
            </a:solidFill>
            <a:ln w="25400" cap="flat">
              <a:solidFill>
                <a:srgbClr val="0000FF"/>
              </a:solidFill>
              <a:prstDash val="solid"/>
              <a:miter lim="800000"/>
            </a:ln>
            <a:effectLst/>
          </p:spPr>
          <p:txBody>
            <a:bodyPr wrap="square" lIns="34289" tIns="34289" rIns="34289" bIns="34289" numCol="1" anchor="ctr">
              <a:noAutofit/>
            </a:bodyPr>
            <a:lstStyle/>
            <a:p>
              <a:pPr algn="ctr" defTabSz="685800">
                <a:defRPr sz="3200">
                  <a:solidFill>
                    <a:srgbClr val="FFFFFF"/>
                  </a:solidFill>
                  <a:latin typeface="Calibri"/>
                  <a:ea typeface="Calibri"/>
                  <a:cs typeface="Calibri"/>
                  <a:sym typeface="Calibri"/>
                </a:defRPr>
              </a:pPr>
            </a:p>
          </p:txBody>
        </p:sp>
        <p:sp>
          <p:nvSpPr>
            <p:cNvPr id="344" name="Breakout"/>
            <p:cNvSpPr txBox="1"/>
            <p:nvPr/>
          </p:nvSpPr>
          <p:spPr>
            <a:xfrm>
              <a:off x="48576" y="14287"/>
              <a:ext cx="5446397" cy="157162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34289" tIns="34289" rIns="34289" bIns="34289" numCol="1" anchor="ctr">
              <a:normAutofit fontScale="100000" lnSpcReduction="0"/>
            </a:bodyPr>
            <a:lstStyle>
              <a:lvl1pPr algn="ctr" defTabSz="685800">
                <a:defRPr b="1" sz="3000">
                  <a:solidFill>
                    <a:srgbClr val="000000"/>
                  </a:solidFill>
                  <a:latin typeface="Century Gothic"/>
                  <a:ea typeface="Century Gothic"/>
                  <a:cs typeface="Century Gothic"/>
                  <a:sym typeface="Century Gothic"/>
                </a:defRPr>
              </a:lvl1pPr>
            </a:lstStyle>
            <a:p>
              <a:pPr/>
              <a:r>
                <a:t>Breakout</a:t>
              </a:r>
            </a:p>
          </p:txBody>
        </p:sp>
      </p:grpSp>
      <p:pic>
        <p:nvPicPr>
          <p:cNvPr id="346" name="Picture 3" descr="Picture 3"/>
          <p:cNvPicPr>
            <a:picLocks noChangeAspect="1"/>
          </p:cNvPicPr>
          <p:nvPr/>
        </p:nvPicPr>
        <p:blipFill>
          <a:blip r:embed="rId2">
            <a:extLst/>
          </a:blip>
          <a:stretch>
            <a:fillRect/>
          </a:stretch>
        </p:blipFill>
        <p:spPr>
          <a:xfrm>
            <a:off x="1521738" y="308610"/>
            <a:ext cx="6214468" cy="2503170"/>
          </a:xfrm>
          <a:prstGeom prst="rect">
            <a:avLst/>
          </a:prstGeom>
          <a:ln w="12700">
            <a:miter lim="400000"/>
          </a:ln>
        </p:spPr>
      </p:pic>
      <p:sp>
        <p:nvSpPr>
          <p:cNvPr id="347" name="Submission deadline: Friday morning"/>
          <p:cNvSpPr txBox="1"/>
          <p:nvPr/>
        </p:nvSpPr>
        <p:spPr>
          <a:xfrm>
            <a:off x="2929411" y="4724401"/>
            <a:ext cx="3285178" cy="307338"/>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a:lvl1pPr>
          </a:lstStyle>
          <a:p>
            <a:pPr/>
            <a:r>
              <a:t>Submission deadline: Friday morning</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34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47" grpId="1"/>
    </p:bldLst>
  </p:timing>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000000"/>
        </a:solidFill>
      </p:bgPr>
    </p:bg>
    <p:spTree>
      <p:nvGrpSpPr>
        <p:cNvPr id="1" name=""/>
        <p:cNvGrpSpPr/>
        <p:nvPr/>
      </p:nvGrpSpPr>
      <p:grpSpPr>
        <a:xfrm>
          <a:off x="0" y="0"/>
          <a:ext cx="0" cy="0"/>
          <a:chOff x="0" y="0"/>
          <a:chExt cx="0" cy="0"/>
        </a:xfrm>
      </p:grpSpPr>
      <p:pic>
        <p:nvPicPr>
          <p:cNvPr id="349" name="Picture 6" descr="Picture 6"/>
          <p:cNvPicPr>
            <a:picLocks noChangeAspect="1"/>
          </p:cNvPicPr>
          <p:nvPr/>
        </p:nvPicPr>
        <p:blipFill>
          <a:blip r:embed="rId3">
            <a:extLst/>
          </a:blip>
          <a:stretch>
            <a:fillRect/>
          </a:stretch>
        </p:blipFill>
        <p:spPr>
          <a:xfrm>
            <a:off x="4558264" y="1988820"/>
            <a:ext cx="3236996" cy="1764030"/>
          </a:xfrm>
          <a:prstGeom prst="rect">
            <a:avLst/>
          </a:prstGeom>
          <a:ln w="12700">
            <a:miter lim="400000"/>
          </a:ln>
        </p:spPr>
      </p:pic>
      <p:pic>
        <p:nvPicPr>
          <p:cNvPr id="350" name="Picture 3" descr="Picture 3"/>
          <p:cNvPicPr>
            <a:picLocks noChangeAspect="1"/>
          </p:cNvPicPr>
          <p:nvPr/>
        </p:nvPicPr>
        <p:blipFill>
          <a:blip r:embed="rId4">
            <a:extLst/>
          </a:blip>
          <a:stretch>
            <a:fillRect/>
          </a:stretch>
        </p:blipFill>
        <p:spPr>
          <a:xfrm>
            <a:off x="1263349" y="1334620"/>
            <a:ext cx="3153903" cy="1954532"/>
          </a:xfrm>
          <a:prstGeom prst="rect">
            <a:avLst/>
          </a:prstGeom>
          <a:ln w="12700">
            <a:miter lim="400000"/>
          </a:ln>
        </p:spPr>
      </p:pic>
      <p:sp>
        <p:nvSpPr>
          <p:cNvPr id="351" name="TextBox 4"/>
          <p:cNvSpPr txBox="1"/>
          <p:nvPr/>
        </p:nvSpPr>
        <p:spPr>
          <a:xfrm>
            <a:off x="997248" y="619909"/>
            <a:ext cx="3692891" cy="526474"/>
          </a:xfrm>
          <a:prstGeom prst="rect">
            <a:avLst/>
          </a:prstGeom>
          <a:ln w="12700">
            <a:miter lim="400000"/>
          </a:ln>
          <a:extLst>
            <a:ext uri="{C572A759-6A51-4108-AA02-DFA0A04FC94B}">
              <ma14:wrappingTextBoxFlag xmlns:ma14="http://schemas.microsoft.com/office/mac/drawingml/2011/main" val="1"/>
            </a:ext>
          </a:extLst>
        </p:spPr>
        <p:txBody>
          <a:bodyPr wrap="none" lIns="34289" tIns="34289" rIns="34289" bIns="34289">
            <a:spAutoFit/>
          </a:bodyPr>
          <a:lstStyle>
            <a:lvl1pPr defTabSz="342900">
              <a:defRPr sz="3600">
                <a:solidFill>
                  <a:srgbClr val="FFFFFF"/>
                </a:solidFill>
                <a:latin typeface="Calibri"/>
                <a:ea typeface="Calibri"/>
                <a:cs typeface="Calibri"/>
                <a:sym typeface="Calibri"/>
              </a:defRPr>
            </a:lvl1pPr>
          </a:lstStyle>
          <a:p>
            <a:pPr/>
            <a:r>
              <a:t>1972: Pong by Atari</a:t>
            </a:r>
          </a:p>
        </p:txBody>
      </p:sp>
      <p:sp>
        <p:nvSpPr>
          <p:cNvPr id="352" name="TextBox 5"/>
          <p:cNvSpPr txBox="1"/>
          <p:nvPr/>
        </p:nvSpPr>
        <p:spPr>
          <a:xfrm>
            <a:off x="6923966" y="2940946"/>
            <a:ext cx="1008181" cy="526474"/>
          </a:xfrm>
          <a:prstGeom prst="rect">
            <a:avLst/>
          </a:prstGeom>
          <a:ln w="12700">
            <a:miter lim="400000"/>
          </a:ln>
          <a:extLst>
            <a:ext uri="{C572A759-6A51-4108-AA02-DFA0A04FC94B}">
              <ma14:wrappingTextBoxFlag xmlns:ma14="http://schemas.microsoft.com/office/mac/drawingml/2011/main" val="1"/>
            </a:ext>
          </a:extLst>
        </p:spPr>
        <p:txBody>
          <a:bodyPr wrap="none" lIns="34289" tIns="34289" rIns="34289" bIns="34289">
            <a:spAutoFit/>
          </a:bodyPr>
          <a:lstStyle>
            <a:lvl1pPr defTabSz="342900">
              <a:defRPr sz="3600">
                <a:solidFill>
                  <a:srgbClr val="FFFFFF"/>
                </a:solidFill>
                <a:latin typeface="Calibri"/>
                <a:ea typeface="Calibri"/>
                <a:cs typeface="Calibri"/>
                <a:sym typeface="Calibri"/>
              </a:defRPr>
            </a:lvl1pPr>
          </a:lstStyle>
          <a:p>
            <a:pPr/>
            <a:r>
              <a:t>1976</a:t>
            </a:r>
          </a:p>
        </p:txBody>
      </p:sp>
      <p:pic>
        <p:nvPicPr>
          <p:cNvPr id="353" name="Picture 4" descr="Picture 4"/>
          <p:cNvPicPr>
            <a:picLocks noChangeAspect="1"/>
          </p:cNvPicPr>
          <p:nvPr/>
        </p:nvPicPr>
        <p:blipFill>
          <a:blip r:embed="rId5">
            <a:extLst/>
          </a:blip>
          <a:srcRect l="51500" t="0" r="0" b="0"/>
          <a:stretch>
            <a:fillRect/>
          </a:stretch>
        </p:blipFill>
        <p:spPr>
          <a:xfrm>
            <a:off x="2160304" y="3607875"/>
            <a:ext cx="1360090" cy="1577424"/>
          </a:xfrm>
          <a:prstGeom prst="rect">
            <a:avLst/>
          </a:prstGeom>
          <a:ln w="12700">
            <a:miter lim="400000"/>
          </a:ln>
        </p:spPr>
      </p:pic>
      <p:pic>
        <p:nvPicPr>
          <p:cNvPr id="354" name="Image" descr="Image"/>
          <p:cNvPicPr>
            <a:picLocks noChangeAspect="1"/>
          </p:cNvPicPr>
          <p:nvPr/>
        </p:nvPicPr>
        <p:blipFill>
          <a:blip r:embed="rId6">
            <a:extLst/>
          </a:blip>
          <a:stretch>
            <a:fillRect/>
          </a:stretch>
        </p:blipFill>
        <p:spPr>
          <a:xfrm>
            <a:off x="4746339" y="39153"/>
            <a:ext cx="3153903" cy="1715532"/>
          </a:xfrm>
          <a:prstGeom prst="rect">
            <a:avLst/>
          </a:prstGeom>
          <a:ln w="12700">
            <a:miter lim="400000"/>
          </a:ln>
        </p:spPr>
      </p:pic>
      <p:sp>
        <p:nvSpPr>
          <p:cNvPr id="355" name="Steve Wozniak"/>
          <p:cNvSpPr txBox="1"/>
          <p:nvPr/>
        </p:nvSpPr>
        <p:spPr>
          <a:xfrm>
            <a:off x="790729" y="4744721"/>
            <a:ext cx="1345961" cy="307338"/>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a:solidFill>
                  <a:srgbClr val="FFFFFF"/>
                </a:solidFill>
              </a:defRPr>
            </a:lvl1pPr>
          </a:lstStyle>
          <a:p>
            <a:pPr/>
            <a:r>
              <a:t>Steve Wozniak</a:t>
            </a:r>
          </a:p>
        </p:txBody>
      </p:sp>
      <p:sp>
        <p:nvSpPr>
          <p:cNvPr id="356" name="Designer(s)…"/>
          <p:cNvSpPr txBox="1"/>
          <p:nvPr/>
        </p:nvSpPr>
        <p:spPr>
          <a:xfrm>
            <a:off x="4981729" y="3821885"/>
            <a:ext cx="2071004" cy="97332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defTabSz="457200">
              <a:lnSpc>
                <a:spcPts val="3300"/>
              </a:lnSpc>
              <a:defRPr b="1" sz="1232" u="sng">
                <a:solidFill>
                  <a:srgbClr val="FFFFFF"/>
                </a:solidFill>
              </a:defRPr>
            </a:pPr>
            <a:r>
              <a:rPr>
                <a:hlinkClick r:id="rId7" invalidUrl="" action="" tgtFrame="" tooltip="" history="1" highlightClick="0" endSnd="0"/>
              </a:rPr>
              <a:t>Designer(s)</a:t>
            </a:r>
          </a:p>
          <a:p>
            <a:pPr marL="457200" indent="-317500" defTabSz="457200">
              <a:lnSpc>
                <a:spcPts val="3300"/>
              </a:lnSpc>
              <a:buClr>
                <a:srgbClr val="0645AD"/>
              </a:buClr>
              <a:buSzPct val="100000"/>
              <a:buFont typeface="Helvetica"/>
              <a:buChar char="•"/>
              <a:defRPr sz="1232">
                <a:solidFill>
                  <a:srgbClr val="FFFFFF"/>
                </a:solidFill>
              </a:defRPr>
            </a:pPr>
            <a:r>
              <a:t>	</a:t>
            </a:r>
            <a:r>
              <a:rPr>
                <a:hlinkClick r:id="rId8" invalidUrl="" action="" tgtFrame="" tooltip="" history="1" highlightClick="0" endSnd="0"/>
              </a:rPr>
              <a:t>Nolan Bushnell</a:t>
            </a:r>
          </a:p>
          <a:p>
            <a:pPr marL="457200" indent="-317500" defTabSz="457200">
              <a:lnSpc>
                <a:spcPts val="3300"/>
              </a:lnSpc>
              <a:buClr>
                <a:srgbClr val="0645AD"/>
              </a:buClr>
              <a:buSzPct val="100000"/>
              <a:buFont typeface="Helvetica"/>
              <a:buChar char="•"/>
              <a:defRPr sz="1232">
                <a:solidFill>
                  <a:srgbClr val="FFFFFF"/>
                </a:solidFill>
              </a:defRPr>
            </a:pPr>
            <a:r>
              <a:t>	Steve Bristow</a:t>
            </a:r>
          </a:p>
          <a:p>
            <a:pPr marL="457200" indent="-317500" defTabSz="457200">
              <a:lnSpc>
                <a:spcPts val="3300"/>
              </a:lnSpc>
              <a:buClr>
                <a:srgbClr val="0645AD"/>
              </a:buClr>
              <a:buSzPct val="100000"/>
              <a:buFont typeface="Helvetica"/>
              <a:buChar char="•"/>
              <a:defRPr sz="1232">
                <a:solidFill>
                  <a:srgbClr val="FFFFFF"/>
                </a:solidFill>
              </a:defRPr>
            </a:pPr>
            <a:r>
              <a:t>	</a:t>
            </a:r>
            <a:r>
              <a:rPr>
                <a:hlinkClick r:id="rId9" invalidUrl="" action="" tgtFrame="" tooltip="" history="1" highlightClick="0" endSnd="0"/>
              </a:rPr>
              <a:t>Steve Wozniak</a:t>
            </a:r>
          </a:p>
        </p:txBody>
      </p:sp>
      <p:sp>
        <p:nvSpPr>
          <p:cNvPr id="357" name="https://en.wikipedia.org/wiki/Breakout_(video_game)"/>
          <p:cNvSpPr txBox="1"/>
          <p:nvPr/>
        </p:nvSpPr>
        <p:spPr>
          <a:xfrm>
            <a:off x="4190883" y="4864246"/>
            <a:ext cx="4264815" cy="3073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defRPr>
                <a:solidFill>
                  <a:srgbClr val="FFFFFF"/>
                </a:solidFill>
              </a:defRPr>
            </a:pPr>
            <a:r>
              <a:rPr u="sng">
                <a:solidFill>
                  <a:srgbClr val="0000FF"/>
                </a:solidFill>
                <a:uFill>
                  <a:solidFill>
                    <a:srgbClr val="0000FF"/>
                  </a:solidFill>
                </a:uFill>
                <a:hlinkClick r:id="rId10" invalidUrl="" action="" tgtFrame="" tooltip="" history="1" highlightClick="0" endSnd="0"/>
              </a:rPr>
              <a:t>https://en.wikipedia.org/wiki/Breakout_(video_game)</a:t>
            </a:r>
            <a:r>
              <a:t> </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0" presetID="1" grpId="1" fill="hold">
                                  <p:stCondLst>
                                    <p:cond delay="0"/>
                                  </p:stCondLst>
                                  <p:iterate type="el" backwards="0">
                                    <p:tmAbs val="0"/>
                                  </p:iterate>
                                  <p:childTnLst>
                                    <p:set>
                                      <p:cBhvr>
                                        <p:cTn id="6" fill="hold"/>
                                        <p:tgtEl>
                                          <p:spTgt spid="35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351"/>
                                        </p:tgtEl>
                                        <p:attrNameLst>
                                          <p:attrName>style.visibility</p:attrName>
                                        </p:attrNameLst>
                                      </p:cBhvr>
                                      <p:to>
                                        <p:strVal val="visible"/>
                                      </p:to>
                                    </p:set>
                                  </p:childTnLst>
                                </p:cTn>
                              </p:par>
                            </p:childTnLst>
                          </p:cTn>
                        </p:par>
                        <p:par>
                          <p:cTn id="11" fill="hold">
                            <p:stCondLst>
                              <p:cond delay="0"/>
                            </p:stCondLst>
                            <p:childTnLst>
                              <p:par>
                                <p:cTn id="12" presetClass="entr" nodeType="afterEffect" presetSubtype="0" presetID="1" grpId="3" fill="hold">
                                  <p:stCondLst>
                                    <p:cond delay="0"/>
                                  </p:stCondLst>
                                  <p:iterate type="el" backwards="0">
                                    <p:tmAbs val="0"/>
                                  </p:iterate>
                                  <p:childTnLst>
                                    <p:set>
                                      <p:cBhvr>
                                        <p:cTn id="13" fill="hold"/>
                                        <p:tgtEl>
                                          <p:spTgt spid="354"/>
                                        </p:tgtEl>
                                        <p:attrNameLst>
                                          <p:attrName>style.visibility</p:attrName>
                                        </p:attrNameLst>
                                      </p:cBhvr>
                                      <p:to>
                                        <p:strVal val="visible"/>
                                      </p:to>
                                    </p:set>
                                  </p:childTnLst>
                                </p:cTn>
                              </p:par>
                            </p:childTnLst>
                          </p:cTn>
                        </p:par>
                        <p:par>
                          <p:cTn id="14" fill="hold">
                            <p:stCondLst>
                              <p:cond delay="0"/>
                            </p:stCondLst>
                            <p:childTnLst>
                              <p:par>
                                <p:cTn id="15" presetClass="entr" nodeType="afterEffect" presetSubtype="0" presetID="1" grpId="4" fill="hold">
                                  <p:stCondLst>
                                    <p:cond delay="0"/>
                                  </p:stCondLst>
                                  <p:iterate type="el" backwards="0">
                                    <p:tmAbs val="0"/>
                                  </p:iterate>
                                  <p:childTnLst>
                                    <p:set>
                                      <p:cBhvr>
                                        <p:cTn id="16" fill="hold"/>
                                        <p:tgtEl>
                                          <p:spTgt spid="35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Class="entr" nodeType="clickEffect" presetSubtype="0" presetID="1" grpId="5" fill="hold">
                                  <p:stCondLst>
                                    <p:cond delay="0"/>
                                  </p:stCondLst>
                                  <p:iterate type="el" backwards="0">
                                    <p:tmAbs val="0"/>
                                  </p:iterate>
                                  <p:childTnLst>
                                    <p:set>
                                      <p:cBhvr>
                                        <p:cTn id="20" fill="hold"/>
                                        <p:tgtEl>
                                          <p:spTgt spid="35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Class="entr" nodeType="clickEffect" presetSubtype="0" presetID="1" grpId="6" fill="hold">
                                  <p:stCondLst>
                                    <p:cond delay="0"/>
                                  </p:stCondLst>
                                  <p:iterate type="el" backwards="0">
                                    <p:tmAbs val="0"/>
                                  </p:iterate>
                                  <p:childTnLst>
                                    <p:set>
                                      <p:cBhvr>
                                        <p:cTn id="24" fill="hold"/>
                                        <p:tgtEl>
                                          <p:spTgt spid="34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54" grpId="3"/>
      <p:bldP build="whole" bldLvl="1" animBg="1" rev="0" advAuto="0" spid="351" grpId="2"/>
      <p:bldP build="whole" bldLvl="1" animBg="1" rev="0" advAuto="0" spid="352" grpId="5"/>
      <p:bldP build="whole" bldLvl="1" animBg="1" rev="0" advAuto="0" spid="350" grpId="4"/>
      <p:bldP build="whole" bldLvl="1" animBg="1" rev="0" advAuto="0" spid="349" grpId="6"/>
      <p:bldP build="whole" bldLvl="1" animBg="1" rev="0" advAuto="0" spid="353" grpId="1"/>
    </p:bldLst>
  </p:timing>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61" name="Picture 2" descr="Picture 2"/>
          <p:cNvPicPr>
            <a:picLocks noChangeAspect="1"/>
          </p:cNvPicPr>
          <p:nvPr/>
        </p:nvPicPr>
        <p:blipFill>
          <a:blip r:embed="rId2">
            <a:extLst/>
          </a:blip>
          <a:srcRect l="3199" t="0" r="6133" b="0"/>
          <a:stretch>
            <a:fillRect/>
          </a:stretch>
        </p:blipFill>
        <p:spPr>
          <a:xfrm>
            <a:off x="1143014" y="7"/>
            <a:ext cx="6857986" cy="5143442"/>
          </a:xfrm>
          <a:prstGeom prst="rect">
            <a:avLst/>
          </a:prstGeom>
          <a:ln w="12700">
            <a:miter lim="400000"/>
          </a:ln>
        </p:spPr>
      </p:pic>
      <p:pic>
        <p:nvPicPr>
          <p:cNvPr id="362" name="Picture 6" descr="Picture 6"/>
          <p:cNvPicPr>
            <a:picLocks noChangeAspect="1"/>
          </p:cNvPicPr>
          <p:nvPr/>
        </p:nvPicPr>
        <p:blipFill>
          <a:blip r:embed="rId3">
            <a:extLst/>
          </a:blip>
          <a:stretch>
            <a:fillRect/>
          </a:stretch>
        </p:blipFill>
        <p:spPr>
          <a:xfrm>
            <a:off x="1143000" y="0"/>
            <a:ext cx="1350820" cy="1485900"/>
          </a:xfrm>
          <a:prstGeom prst="rect">
            <a:avLst/>
          </a:prstGeom>
          <a:ln w="12700">
            <a:miter lim="400000"/>
          </a:ln>
        </p:spPr>
      </p:pic>
      <p:sp>
        <p:nvSpPr>
          <p:cNvPr id="363" name="Bushnell offered the bonus because he disliked how new Atari games required 150 to 170 chips…Jobs had little specialized knowledge of circuit board design but knew Wozniak was capable of producing designs with a small number of chips. He convinced Woznia"/>
          <p:cNvSpPr txBox="1"/>
          <p:nvPr/>
        </p:nvSpPr>
        <p:spPr>
          <a:xfrm>
            <a:off x="288757" y="3701098"/>
            <a:ext cx="8566486" cy="13868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defTabSz="457200">
              <a:defRPr i="1">
                <a:solidFill>
                  <a:srgbClr val="202122"/>
                </a:solidFill>
              </a:defRPr>
            </a:pPr>
            <a:r>
              <a:t>Bushnell offered the bonus because he disliked how new Atari games required 150 to 170 chips…Jobs had little specialized knowledge of circuit board design but knew Wozniak was capable of producing designs with a small number of chips. He convinced Wozniak to work with him, promising to split the fee evenly between them….Wozniak was the engineer, and Jobs was the </a:t>
            </a:r>
            <a:r>
              <a:rPr>
                <a:solidFill>
                  <a:srgbClr val="0645AD"/>
                </a:solidFill>
                <a:hlinkClick r:id="rId4" invalidUrl="" action="" tgtFrame="" tooltip="" history="1" highlightClick="0" endSnd="0"/>
              </a:rPr>
              <a:t>breadboarder</a:t>
            </a:r>
            <a:r>
              <a:t> and tester….The original deadline was met after Wozniak worked at Atari four nights straight, doing some additional designs while at his day job at Hewlett-Packard…. Wozniak: "we only got 700 bucks for it” Ref: Wikipedia entry</a:t>
            </a:r>
          </a:p>
        </p:txBody>
      </p:sp>
      <p:pic>
        <p:nvPicPr>
          <p:cNvPr id="364" name="Picture 3" descr="Picture 3"/>
          <p:cNvPicPr>
            <a:picLocks noChangeAspect="1"/>
          </p:cNvPicPr>
          <p:nvPr/>
        </p:nvPicPr>
        <p:blipFill>
          <a:blip r:embed="rId5">
            <a:extLst/>
          </a:blip>
          <a:stretch>
            <a:fillRect/>
          </a:stretch>
        </p:blipFill>
        <p:spPr>
          <a:xfrm>
            <a:off x="4617719" y="3063240"/>
            <a:ext cx="2891791" cy="1927860"/>
          </a:xfrm>
          <a:prstGeom prst="rect">
            <a:avLst/>
          </a:prstGeom>
          <a:ln w="12700">
            <a:miter lim="400000"/>
          </a:ln>
        </p:spPr>
      </p:pic>
      <p:pic>
        <p:nvPicPr>
          <p:cNvPr id="365" name="Picture 4" descr="Picture 4"/>
          <p:cNvPicPr>
            <a:picLocks noChangeAspect="1"/>
          </p:cNvPicPr>
          <p:nvPr/>
        </p:nvPicPr>
        <p:blipFill>
          <a:blip r:embed="rId6">
            <a:extLst/>
          </a:blip>
          <a:srcRect l="51500" t="0" r="0" b="0"/>
          <a:stretch>
            <a:fillRect/>
          </a:stretch>
        </p:blipFill>
        <p:spPr>
          <a:xfrm>
            <a:off x="1920239" y="3000375"/>
            <a:ext cx="1847851" cy="2143125"/>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364"/>
                                        </p:tgtEl>
                                        <p:attrNameLst>
                                          <p:attrName>style.visibility</p:attrName>
                                        </p:attrNameLst>
                                      </p:cBhvr>
                                      <p:to>
                                        <p:strVal val="visible"/>
                                      </p:to>
                                    </p:set>
                                  </p:childTnLst>
                                </p:cTn>
                              </p:par>
                            </p:childTnLst>
                          </p:cTn>
                        </p:par>
                        <p:par>
                          <p:cTn id="7" fill="hold">
                            <p:stCondLst>
                              <p:cond delay="0"/>
                            </p:stCondLst>
                            <p:childTnLst>
                              <p:par>
                                <p:cTn id="8" presetClass="entr" nodeType="afterEffect" presetSubtype="0" presetID="1" grpId="2" fill="hold">
                                  <p:stCondLst>
                                    <p:cond delay="0"/>
                                  </p:stCondLst>
                                  <p:iterate type="el" backwards="0">
                                    <p:tmAbs val="0"/>
                                  </p:iterate>
                                  <p:childTnLst>
                                    <p:set>
                                      <p:cBhvr>
                                        <p:cTn id="9" fill="hold"/>
                                        <p:tgtEl>
                                          <p:spTgt spid="365"/>
                                        </p:tgtEl>
                                        <p:attrNameLst>
                                          <p:attrName>style.visibility</p:attrName>
                                        </p:attrNameLst>
                                      </p:cBhvr>
                                      <p:to>
                                        <p:strVal val="visible"/>
                                      </p:to>
                                    </p:set>
                                  </p:childTnLst>
                                </p:cTn>
                              </p:par>
                            </p:childTnLst>
                          </p:cTn>
                        </p:par>
                        <p:par>
                          <p:cTn id="10" fill="hold">
                            <p:stCondLst>
                              <p:cond delay="0"/>
                            </p:stCondLst>
                            <p:childTnLst>
                              <p:par>
                                <p:cTn id="11" presetClass="entr" nodeType="afterEffect" presetSubtype="0" presetID="1" grpId="3" fill="hold">
                                  <p:stCondLst>
                                    <p:cond delay="0"/>
                                  </p:stCondLst>
                                  <p:iterate type="el" backwards="0">
                                    <p:tmAbs val="0"/>
                                  </p:iterate>
                                  <p:childTnLst>
                                    <p:set>
                                      <p:cBhvr>
                                        <p:cTn id="12" fill="hold"/>
                                        <p:tgtEl>
                                          <p:spTgt spid="36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65" grpId="2"/>
      <p:bldP build="whole" bldLvl="1" animBg="1" rev="0" advAuto="0" spid="362" grpId="3"/>
      <p:bldP build="whole" bldLvl="1" animBg="1" rev="0" advAuto="0" spid="364" grpId="1"/>
    </p:bldLst>
  </p:timing>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369" name="Title Placeholder 1"/>
          <p:cNvGrpSpPr/>
          <p:nvPr/>
        </p:nvGrpSpPr>
        <p:grpSpPr>
          <a:xfrm>
            <a:off x="1143000" y="-3291"/>
            <a:ext cx="6858000" cy="555499"/>
            <a:chOff x="0" y="0"/>
            <a:chExt cx="6858000" cy="555497"/>
          </a:xfrm>
        </p:grpSpPr>
        <p:sp>
          <p:nvSpPr>
            <p:cNvPr id="367" name="Rectangle"/>
            <p:cNvSpPr/>
            <p:nvPr/>
          </p:nvSpPr>
          <p:spPr>
            <a:xfrm>
              <a:off x="0" y="0"/>
              <a:ext cx="6858000" cy="555499"/>
            </a:xfrm>
            <a:prstGeom prst="rect">
              <a:avLst/>
            </a:prstGeom>
            <a:solidFill>
              <a:srgbClr val="C3D69B">
                <a:alpha val="80000"/>
              </a:srgbClr>
            </a:solidFill>
            <a:ln w="12700" cap="flat">
              <a:noFill/>
              <a:miter lim="400000"/>
            </a:ln>
            <a:effectLst/>
          </p:spPr>
          <p:txBody>
            <a:bodyPr wrap="square" lIns="34289" tIns="34289" rIns="34289" bIns="34289" numCol="1" anchor="ctr">
              <a:noAutofit/>
            </a:bodyPr>
            <a:lstStyle/>
            <a:p>
              <a:pPr algn="ctr" defTabSz="342900">
                <a:defRPr sz="3000">
                  <a:solidFill>
                    <a:srgbClr val="000000"/>
                  </a:solidFill>
                  <a:latin typeface="+mn-lt"/>
                  <a:ea typeface="+mn-ea"/>
                  <a:cs typeface="+mn-cs"/>
                  <a:sym typeface="Arial"/>
                </a:defRPr>
              </a:pPr>
            </a:p>
          </p:txBody>
        </p:sp>
        <p:sp>
          <p:nvSpPr>
            <p:cNvPr id="368" name="Requirements"/>
            <p:cNvSpPr txBox="1"/>
            <p:nvPr/>
          </p:nvSpPr>
          <p:spPr>
            <a:xfrm>
              <a:off x="34288" y="18059"/>
              <a:ext cx="6789423" cy="51938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34289" tIns="34289" rIns="34289" bIns="34289" numCol="1" anchor="ctr">
              <a:spAutoFit/>
            </a:bodyPr>
            <a:lstStyle>
              <a:lvl1pPr algn="ctr" defTabSz="342900">
                <a:defRPr sz="3400">
                  <a:solidFill>
                    <a:srgbClr val="000000"/>
                  </a:solidFill>
                  <a:latin typeface="Calibri"/>
                  <a:ea typeface="Calibri"/>
                  <a:cs typeface="Calibri"/>
                  <a:sym typeface="Calibri"/>
                </a:defRPr>
              </a:lvl1pPr>
            </a:lstStyle>
            <a:p>
              <a:pPr/>
              <a:r>
                <a:t>Requirements</a:t>
              </a:r>
            </a:p>
          </p:txBody>
        </p:sp>
      </p:grpSp>
      <p:sp>
        <p:nvSpPr>
          <p:cNvPr id="370" name="TextBox 4"/>
          <p:cNvSpPr txBox="1"/>
          <p:nvPr/>
        </p:nvSpPr>
        <p:spPr>
          <a:xfrm>
            <a:off x="1606028" y="642267"/>
            <a:ext cx="6078295" cy="1465580"/>
          </a:xfrm>
          <a:prstGeom prst="rect">
            <a:avLst/>
          </a:prstGeom>
          <a:ln w="12700">
            <a:miter lim="400000"/>
          </a:ln>
          <a:extLst>
            <a:ext uri="{C572A759-6A51-4108-AA02-DFA0A04FC94B}">
              <ma14:wrappingTextBoxFlag xmlns:ma14="http://schemas.microsoft.com/office/mac/drawingml/2011/main" val="1"/>
            </a:ext>
          </a:extLst>
        </p:spPr>
        <p:txBody>
          <a:bodyPr lIns="34289" tIns="34289" rIns="34289" bIns="34289">
            <a:spAutoFit/>
          </a:bodyPr>
          <a:lstStyle/>
          <a:p>
            <a:pPr marL="300037" indent="-300037" defTabSz="342900">
              <a:buSzPct val="100000"/>
              <a:buFont typeface="Menlo Regular"/>
              <a:buChar char="❖"/>
              <a:defRPr sz="1800">
                <a:solidFill>
                  <a:srgbClr val="000000"/>
                </a:solidFill>
              </a:defRPr>
            </a:pPr>
            <a:r>
              <a:t>Goal is to break all bricks</a:t>
            </a:r>
          </a:p>
          <a:p>
            <a:pPr marL="300037" indent="-300037" defTabSz="342900">
              <a:buSzPct val="100000"/>
              <a:buFont typeface="Menlo Regular"/>
              <a:buChar char="❖"/>
              <a:defRPr sz="1800">
                <a:solidFill>
                  <a:srgbClr val="000000"/>
                </a:solidFill>
              </a:defRPr>
            </a:pPr>
            <a:r>
              <a:t>User has 3 turns</a:t>
            </a:r>
          </a:p>
          <a:p>
            <a:pPr marL="300037" indent="-300037" defTabSz="342900">
              <a:buSzPct val="100000"/>
              <a:buFont typeface="Menlo Regular"/>
              <a:buChar char="❖"/>
              <a:defRPr sz="1800">
                <a:solidFill>
                  <a:srgbClr val="000000"/>
                </a:solidFill>
              </a:defRPr>
            </a:pPr>
            <a:r>
              <a:t>Ball in the center start moving towards bottom at random angle</a:t>
            </a:r>
          </a:p>
          <a:p>
            <a:pPr marL="300037" indent="-300037" defTabSz="342900">
              <a:buSzPct val="100000"/>
              <a:buFont typeface="Menlo Regular"/>
              <a:buChar char="❖"/>
              <a:defRPr sz="1800">
                <a:solidFill>
                  <a:srgbClr val="000000"/>
                </a:solidFill>
              </a:defRPr>
            </a:pPr>
            <a:r>
              <a:t>Ball bounces paddle, right wall and the bricks</a:t>
            </a:r>
          </a:p>
        </p:txBody>
      </p:sp>
      <p:pic>
        <p:nvPicPr>
          <p:cNvPr id="371" name="Image" descr="Image"/>
          <p:cNvPicPr>
            <a:picLocks noChangeAspect="1"/>
          </p:cNvPicPr>
          <p:nvPr/>
        </p:nvPicPr>
        <p:blipFill>
          <a:blip r:embed="rId2">
            <a:extLst/>
          </a:blip>
          <a:stretch>
            <a:fillRect/>
          </a:stretch>
        </p:blipFill>
        <p:spPr>
          <a:xfrm>
            <a:off x="3447823" y="2253101"/>
            <a:ext cx="2141050" cy="2727193"/>
          </a:xfrm>
          <a:prstGeom prst="rect">
            <a:avLst/>
          </a:prstGeom>
          <a:ln w="12700">
            <a:miter lim="400000"/>
          </a:ln>
        </p:spPr>
      </p:pic>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375" name="Title Placeholder 1"/>
          <p:cNvGrpSpPr/>
          <p:nvPr/>
        </p:nvGrpSpPr>
        <p:grpSpPr>
          <a:xfrm>
            <a:off x="1143000" y="-3291"/>
            <a:ext cx="6858000" cy="555499"/>
            <a:chOff x="0" y="0"/>
            <a:chExt cx="6858000" cy="555497"/>
          </a:xfrm>
        </p:grpSpPr>
        <p:sp>
          <p:nvSpPr>
            <p:cNvPr id="373" name="Rectangle"/>
            <p:cNvSpPr/>
            <p:nvPr/>
          </p:nvSpPr>
          <p:spPr>
            <a:xfrm>
              <a:off x="0" y="0"/>
              <a:ext cx="6858000" cy="555499"/>
            </a:xfrm>
            <a:prstGeom prst="rect">
              <a:avLst/>
            </a:prstGeom>
            <a:solidFill>
              <a:srgbClr val="C3D69B">
                <a:alpha val="80000"/>
              </a:srgbClr>
            </a:solidFill>
            <a:ln w="12700" cap="flat">
              <a:noFill/>
              <a:miter lim="400000"/>
            </a:ln>
            <a:effectLst/>
          </p:spPr>
          <p:txBody>
            <a:bodyPr wrap="square" lIns="34289" tIns="34289" rIns="34289" bIns="34289" numCol="1" anchor="ctr">
              <a:noAutofit/>
            </a:bodyPr>
            <a:lstStyle/>
            <a:p>
              <a:pPr algn="ctr" defTabSz="342900">
                <a:defRPr sz="3000">
                  <a:solidFill>
                    <a:srgbClr val="000000"/>
                  </a:solidFill>
                  <a:latin typeface="+mn-lt"/>
                  <a:ea typeface="+mn-ea"/>
                  <a:cs typeface="+mn-cs"/>
                  <a:sym typeface="Arial"/>
                </a:defRPr>
              </a:pPr>
            </a:p>
          </p:txBody>
        </p:sp>
        <p:sp>
          <p:nvSpPr>
            <p:cNvPr id="374" name="Requirements"/>
            <p:cNvSpPr txBox="1"/>
            <p:nvPr/>
          </p:nvSpPr>
          <p:spPr>
            <a:xfrm>
              <a:off x="34288" y="18059"/>
              <a:ext cx="6789423" cy="51938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34289" tIns="34289" rIns="34289" bIns="34289" numCol="1" anchor="ctr">
              <a:spAutoFit/>
            </a:bodyPr>
            <a:lstStyle>
              <a:lvl1pPr algn="ctr" defTabSz="342900">
                <a:defRPr sz="3400">
                  <a:solidFill>
                    <a:srgbClr val="000000"/>
                  </a:solidFill>
                  <a:latin typeface="Calibri"/>
                  <a:ea typeface="Calibri"/>
                  <a:cs typeface="Calibri"/>
                  <a:sym typeface="Calibri"/>
                </a:defRPr>
              </a:lvl1pPr>
            </a:lstStyle>
            <a:p>
              <a:pPr/>
              <a:r>
                <a:t>Requirements</a:t>
              </a:r>
            </a:p>
          </p:txBody>
        </p:sp>
      </p:grpSp>
      <p:sp>
        <p:nvSpPr>
          <p:cNvPr id="376" name="TextBox 4"/>
          <p:cNvSpPr txBox="1"/>
          <p:nvPr/>
        </p:nvSpPr>
        <p:spPr>
          <a:xfrm>
            <a:off x="1606028" y="642267"/>
            <a:ext cx="6078295" cy="2405380"/>
          </a:xfrm>
          <a:prstGeom prst="rect">
            <a:avLst/>
          </a:prstGeom>
          <a:ln w="12700">
            <a:miter lim="400000"/>
          </a:ln>
          <a:extLst>
            <a:ext uri="{C572A759-6A51-4108-AA02-DFA0A04FC94B}">
              <ma14:wrappingTextBoxFlag xmlns:ma14="http://schemas.microsoft.com/office/mac/drawingml/2011/main" val="1"/>
            </a:ext>
          </a:extLst>
        </p:spPr>
        <p:txBody>
          <a:bodyPr lIns="34289" tIns="34289" rIns="34289" bIns="34289">
            <a:spAutoFit/>
          </a:bodyPr>
          <a:lstStyle/>
          <a:p>
            <a:pPr marL="300037" indent="-300037" defTabSz="342900">
              <a:buSzPct val="100000"/>
              <a:buFont typeface="Menlo Regular"/>
              <a:buChar char="❖"/>
              <a:defRPr sz="1900">
                <a:solidFill>
                  <a:srgbClr val="000000"/>
                </a:solidFill>
              </a:defRPr>
            </a:pPr>
            <a:r>
              <a:t>When hit a brick, the brick disappears</a:t>
            </a:r>
          </a:p>
          <a:p>
            <a:pPr marL="300037" indent="-300037" defTabSz="342900">
              <a:buSzPct val="100000"/>
              <a:buFont typeface="Menlo Regular"/>
              <a:buChar char="❖"/>
              <a:defRPr sz="1900">
                <a:solidFill>
                  <a:srgbClr val="000000"/>
                </a:solidFill>
              </a:defRPr>
            </a:pPr>
            <a:r>
              <a:t>Ball moves down either hitting left wall, paddle or bottom wall</a:t>
            </a:r>
          </a:p>
          <a:p>
            <a:pPr marL="300037" indent="-300037" defTabSz="342900">
              <a:buSzPct val="100000"/>
              <a:buFont typeface="Menlo Regular"/>
              <a:buChar char="❖"/>
              <a:defRPr sz="1900">
                <a:solidFill>
                  <a:srgbClr val="000000"/>
                </a:solidFill>
              </a:defRPr>
            </a:pPr>
            <a:r>
              <a:t>The turn continues until</a:t>
            </a:r>
          </a:p>
          <a:p>
            <a:pPr lvl="1" marL="757237" indent="-300037" defTabSz="342900">
              <a:buSzPct val="100000"/>
              <a:buFont typeface="Menlo Regular"/>
              <a:buChar char="❖"/>
              <a:defRPr sz="1900">
                <a:solidFill>
                  <a:srgbClr val="000000"/>
                </a:solidFill>
              </a:defRPr>
            </a:pPr>
            <a:r>
              <a:t>The ball hits the lower wall. </a:t>
            </a:r>
          </a:p>
          <a:p>
            <a:pPr lvl="2" marL="1214437" indent="-300037" defTabSz="342900">
              <a:buSzPct val="100000"/>
              <a:buFont typeface="Menlo Regular"/>
              <a:buChar char="❖"/>
              <a:defRPr sz="1900">
                <a:solidFill>
                  <a:srgbClr val="000000"/>
                </a:solidFill>
              </a:defRPr>
            </a:pPr>
            <a:r>
              <a:t>NEXT TURN or YOU LOOSE</a:t>
            </a:r>
          </a:p>
          <a:p>
            <a:pPr lvl="1" marL="757237" indent="-300037" defTabSz="342900">
              <a:buSzPct val="100000"/>
              <a:buFont typeface="Menlo Regular"/>
              <a:buChar char="❖"/>
              <a:defRPr sz="1900">
                <a:solidFill>
                  <a:srgbClr val="000000"/>
                </a:solidFill>
              </a:defRPr>
            </a:pPr>
            <a:r>
              <a:t>The last brick is eliminated.</a:t>
            </a:r>
          </a:p>
          <a:p>
            <a:pPr lvl="2" marL="1214437" indent="-300037" defTabSz="342900">
              <a:buSzPct val="100000"/>
              <a:buFont typeface="Menlo Regular"/>
              <a:buChar char="❖"/>
              <a:defRPr sz="1900">
                <a:solidFill>
                  <a:srgbClr val="000000"/>
                </a:solidFill>
              </a:defRPr>
            </a:pPr>
            <a:r>
              <a:t>YOU WIN </a:t>
            </a:r>
          </a:p>
        </p:txBody>
      </p:sp>
      <p:pic>
        <p:nvPicPr>
          <p:cNvPr id="377" name="Image" descr="Image"/>
          <p:cNvPicPr>
            <a:picLocks noChangeAspect="1"/>
          </p:cNvPicPr>
          <p:nvPr/>
        </p:nvPicPr>
        <p:blipFill>
          <a:blip r:embed="rId2">
            <a:extLst/>
          </a:blip>
          <a:stretch>
            <a:fillRect/>
          </a:stretch>
        </p:blipFill>
        <p:spPr>
          <a:xfrm>
            <a:off x="6350386" y="2538068"/>
            <a:ext cx="1853114" cy="2335624"/>
          </a:xfrm>
          <a:prstGeom prst="rect">
            <a:avLst/>
          </a:prstGeom>
          <a:ln w="12700">
            <a:miter lim="400000"/>
          </a:ln>
        </p:spPr>
      </p:pic>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381" name="Title Placeholder 1"/>
          <p:cNvGrpSpPr/>
          <p:nvPr/>
        </p:nvGrpSpPr>
        <p:grpSpPr>
          <a:xfrm>
            <a:off x="1143000" y="-3291"/>
            <a:ext cx="6858000" cy="555499"/>
            <a:chOff x="0" y="0"/>
            <a:chExt cx="6858000" cy="555497"/>
          </a:xfrm>
        </p:grpSpPr>
        <p:sp>
          <p:nvSpPr>
            <p:cNvPr id="379" name="Rectangle"/>
            <p:cNvSpPr/>
            <p:nvPr/>
          </p:nvSpPr>
          <p:spPr>
            <a:xfrm>
              <a:off x="0" y="0"/>
              <a:ext cx="6858000" cy="555499"/>
            </a:xfrm>
            <a:prstGeom prst="rect">
              <a:avLst/>
            </a:prstGeom>
            <a:solidFill>
              <a:srgbClr val="C3D69B">
                <a:alpha val="80000"/>
              </a:srgbClr>
            </a:solidFill>
            <a:ln w="12700" cap="flat">
              <a:noFill/>
              <a:miter lim="400000"/>
            </a:ln>
            <a:effectLst/>
          </p:spPr>
          <p:txBody>
            <a:bodyPr wrap="square" lIns="34289" tIns="34289" rIns="34289" bIns="34289" numCol="1" anchor="ctr">
              <a:noAutofit/>
            </a:bodyPr>
            <a:lstStyle/>
            <a:p>
              <a:pPr algn="ctr" defTabSz="342900">
                <a:defRPr sz="3000">
                  <a:solidFill>
                    <a:srgbClr val="000000"/>
                  </a:solidFill>
                  <a:latin typeface="+mn-lt"/>
                  <a:ea typeface="+mn-ea"/>
                  <a:cs typeface="+mn-cs"/>
                  <a:sym typeface="Arial"/>
                </a:defRPr>
              </a:pPr>
            </a:p>
          </p:txBody>
        </p:sp>
        <p:sp>
          <p:nvSpPr>
            <p:cNvPr id="380" name="Big program. Do it in parts"/>
            <p:cNvSpPr txBox="1"/>
            <p:nvPr/>
          </p:nvSpPr>
          <p:spPr>
            <a:xfrm>
              <a:off x="34288" y="18059"/>
              <a:ext cx="6789423" cy="51938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34289" tIns="34289" rIns="34289" bIns="34289" numCol="1" anchor="ctr">
              <a:spAutoFit/>
            </a:bodyPr>
            <a:lstStyle>
              <a:lvl1pPr algn="ctr" defTabSz="342900">
                <a:defRPr sz="3400">
                  <a:solidFill>
                    <a:srgbClr val="000000"/>
                  </a:solidFill>
                  <a:latin typeface="Calibri"/>
                  <a:ea typeface="Calibri"/>
                  <a:cs typeface="Calibri"/>
                  <a:sym typeface="Calibri"/>
                </a:defRPr>
              </a:lvl1pPr>
            </a:lstStyle>
            <a:p>
              <a:pPr/>
              <a:r>
                <a:t>Big program. Do it in parts</a:t>
              </a:r>
            </a:p>
          </p:txBody>
        </p:sp>
      </p:grpSp>
      <p:grpSp>
        <p:nvGrpSpPr>
          <p:cNvPr id="384" name="Oval 4"/>
          <p:cNvGrpSpPr/>
          <p:nvPr/>
        </p:nvGrpSpPr>
        <p:grpSpPr>
          <a:xfrm>
            <a:off x="1657350" y="786652"/>
            <a:ext cx="484094" cy="484096"/>
            <a:chOff x="0" y="0"/>
            <a:chExt cx="484093" cy="484094"/>
          </a:xfrm>
        </p:grpSpPr>
        <p:sp>
          <p:nvSpPr>
            <p:cNvPr id="382" name="Circle"/>
            <p:cNvSpPr/>
            <p:nvPr/>
          </p:nvSpPr>
          <p:spPr>
            <a:xfrm>
              <a:off x="0" y="0"/>
              <a:ext cx="484094" cy="484096"/>
            </a:xfrm>
            <a:prstGeom prst="ellipse">
              <a:avLst/>
            </a:prstGeom>
            <a:solidFill>
              <a:srgbClr val="FFFFFF"/>
            </a:solidFill>
            <a:ln w="25400" cap="flat">
              <a:solidFill>
                <a:srgbClr val="000000"/>
              </a:solidFill>
              <a:prstDash val="solid"/>
              <a:miter lim="800000"/>
            </a:ln>
            <a:effectLst/>
          </p:spPr>
          <p:txBody>
            <a:bodyPr wrap="square" lIns="34289" tIns="34289" rIns="34289" bIns="34289" numCol="1" anchor="ctr">
              <a:noAutofit/>
            </a:bodyPr>
            <a:lstStyle/>
            <a:p>
              <a:pPr algn="ctr" defTabSz="342900">
                <a:defRPr sz="1200">
                  <a:solidFill>
                    <a:srgbClr val="FFFFFF"/>
                  </a:solidFill>
                  <a:latin typeface="Calibri"/>
                  <a:ea typeface="Calibri"/>
                  <a:cs typeface="Calibri"/>
                  <a:sym typeface="Calibri"/>
                </a:defRPr>
              </a:pPr>
            </a:p>
          </p:txBody>
        </p:sp>
        <p:sp>
          <p:nvSpPr>
            <p:cNvPr id="383" name="1"/>
            <p:cNvSpPr txBox="1"/>
            <p:nvPr/>
          </p:nvSpPr>
          <p:spPr>
            <a:xfrm>
              <a:off x="119471" y="86934"/>
              <a:ext cx="245152" cy="31022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34289" tIns="34289" rIns="34289" bIns="34289" numCol="1" anchor="ctr">
              <a:spAutoFit/>
            </a:bodyPr>
            <a:lstStyle>
              <a:lvl1pPr algn="ctr" defTabSz="342900">
                <a:defRPr sz="1800">
                  <a:solidFill>
                    <a:srgbClr val="000000"/>
                  </a:solidFill>
                  <a:latin typeface="Calibri"/>
                  <a:ea typeface="Calibri"/>
                  <a:cs typeface="Calibri"/>
                  <a:sym typeface="Calibri"/>
                </a:defRPr>
              </a:lvl1pPr>
            </a:lstStyle>
            <a:p>
              <a:pPr/>
              <a:r>
                <a:t>1</a:t>
              </a:r>
            </a:p>
          </p:txBody>
        </p:sp>
      </p:grpSp>
      <p:pic>
        <p:nvPicPr>
          <p:cNvPr id="385" name="Picture 5" descr="Picture 5"/>
          <p:cNvPicPr>
            <a:picLocks noChangeAspect="1"/>
          </p:cNvPicPr>
          <p:nvPr/>
        </p:nvPicPr>
        <p:blipFill>
          <a:blip r:embed="rId2">
            <a:extLst/>
          </a:blip>
          <a:stretch>
            <a:fillRect/>
          </a:stretch>
        </p:blipFill>
        <p:spPr>
          <a:xfrm>
            <a:off x="1235031" y="1341344"/>
            <a:ext cx="2567767" cy="3681134"/>
          </a:xfrm>
          <a:prstGeom prst="rect">
            <a:avLst/>
          </a:prstGeom>
          <a:ln w="12700">
            <a:miter lim="400000"/>
          </a:ln>
        </p:spPr>
      </p:pic>
      <p:pic>
        <p:nvPicPr>
          <p:cNvPr id="386" name="Picture 6" descr="Picture 6"/>
          <p:cNvPicPr>
            <a:picLocks noChangeAspect="1"/>
          </p:cNvPicPr>
          <p:nvPr/>
        </p:nvPicPr>
        <p:blipFill>
          <a:blip r:embed="rId2">
            <a:extLst/>
          </a:blip>
          <a:stretch>
            <a:fillRect/>
          </a:stretch>
        </p:blipFill>
        <p:spPr>
          <a:xfrm>
            <a:off x="3406731" y="1364876"/>
            <a:ext cx="2567767" cy="3681134"/>
          </a:xfrm>
          <a:prstGeom prst="rect">
            <a:avLst/>
          </a:prstGeom>
          <a:ln w="12700">
            <a:miter lim="400000"/>
          </a:ln>
        </p:spPr>
      </p:pic>
      <p:pic>
        <p:nvPicPr>
          <p:cNvPr id="387" name="Picture 7" descr="Picture 7"/>
          <p:cNvPicPr>
            <a:picLocks noChangeAspect="1"/>
          </p:cNvPicPr>
          <p:nvPr/>
        </p:nvPicPr>
        <p:blipFill>
          <a:blip r:embed="rId2">
            <a:extLst/>
          </a:blip>
          <a:stretch>
            <a:fillRect/>
          </a:stretch>
        </p:blipFill>
        <p:spPr>
          <a:xfrm>
            <a:off x="5568345" y="1378322"/>
            <a:ext cx="2567768" cy="3681134"/>
          </a:xfrm>
          <a:prstGeom prst="rect">
            <a:avLst/>
          </a:prstGeom>
          <a:ln w="12700">
            <a:miter lim="400000"/>
          </a:ln>
        </p:spPr>
      </p:pic>
      <p:grpSp>
        <p:nvGrpSpPr>
          <p:cNvPr id="390" name="Oval 8"/>
          <p:cNvGrpSpPr/>
          <p:nvPr/>
        </p:nvGrpSpPr>
        <p:grpSpPr>
          <a:xfrm>
            <a:off x="3748366" y="790014"/>
            <a:ext cx="484096" cy="484095"/>
            <a:chOff x="0" y="0"/>
            <a:chExt cx="484094" cy="484094"/>
          </a:xfrm>
        </p:grpSpPr>
        <p:sp>
          <p:nvSpPr>
            <p:cNvPr id="388" name="Circle"/>
            <p:cNvSpPr/>
            <p:nvPr/>
          </p:nvSpPr>
          <p:spPr>
            <a:xfrm>
              <a:off x="0" y="0"/>
              <a:ext cx="484096" cy="484096"/>
            </a:xfrm>
            <a:prstGeom prst="ellipse">
              <a:avLst/>
            </a:prstGeom>
            <a:solidFill>
              <a:srgbClr val="FFFFFF"/>
            </a:solidFill>
            <a:ln w="25400" cap="flat">
              <a:solidFill>
                <a:srgbClr val="000000"/>
              </a:solidFill>
              <a:prstDash val="solid"/>
              <a:miter lim="800000"/>
            </a:ln>
            <a:effectLst/>
          </p:spPr>
          <p:txBody>
            <a:bodyPr wrap="square" lIns="34289" tIns="34289" rIns="34289" bIns="34289" numCol="1" anchor="ctr">
              <a:noAutofit/>
            </a:bodyPr>
            <a:lstStyle/>
            <a:p>
              <a:pPr algn="ctr" defTabSz="342900">
                <a:defRPr sz="1200">
                  <a:solidFill>
                    <a:srgbClr val="FFFFFF"/>
                  </a:solidFill>
                  <a:latin typeface="Calibri"/>
                  <a:ea typeface="Calibri"/>
                  <a:cs typeface="Calibri"/>
                  <a:sym typeface="Calibri"/>
                </a:defRPr>
              </a:pPr>
            </a:p>
          </p:txBody>
        </p:sp>
        <p:sp>
          <p:nvSpPr>
            <p:cNvPr id="389" name="2"/>
            <p:cNvSpPr txBox="1"/>
            <p:nvPr/>
          </p:nvSpPr>
          <p:spPr>
            <a:xfrm>
              <a:off x="119471" y="86934"/>
              <a:ext cx="245153" cy="31022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34289" tIns="34289" rIns="34289" bIns="34289" numCol="1" anchor="ctr">
              <a:spAutoFit/>
            </a:bodyPr>
            <a:lstStyle>
              <a:lvl1pPr algn="ctr" defTabSz="342900">
                <a:defRPr sz="1800">
                  <a:solidFill>
                    <a:srgbClr val="000000"/>
                  </a:solidFill>
                  <a:latin typeface="Calibri"/>
                  <a:ea typeface="Calibri"/>
                  <a:cs typeface="Calibri"/>
                  <a:sym typeface="Calibri"/>
                </a:defRPr>
              </a:lvl1pPr>
            </a:lstStyle>
            <a:p>
              <a:pPr/>
              <a:r>
                <a:t>2</a:t>
              </a:r>
            </a:p>
          </p:txBody>
        </p:sp>
      </p:grpSp>
      <p:grpSp>
        <p:nvGrpSpPr>
          <p:cNvPr id="393" name="Oval 9"/>
          <p:cNvGrpSpPr/>
          <p:nvPr/>
        </p:nvGrpSpPr>
        <p:grpSpPr>
          <a:xfrm>
            <a:off x="5829298" y="803461"/>
            <a:ext cx="484096" cy="484095"/>
            <a:chOff x="0" y="0"/>
            <a:chExt cx="484094" cy="484093"/>
          </a:xfrm>
        </p:grpSpPr>
        <p:sp>
          <p:nvSpPr>
            <p:cNvPr id="391" name="Circle"/>
            <p:cNvSpPr/>
            <p:nvPr/>
          </p:nvSpPr>
          <p:spPr>
            <a:xfrm>
              <a:off x="0" y="0"/>
              <a:ext cx="484096" cy="484094"/>
            </a:xfrm>
            <a:prstGeom prst="ellipse">
              <a:avLst/>
            </a:prstGeom>
            <a:solidFill>
              <a:srgbClr val="FFFFFF"/>
            </a:solidFill>
            <a:ln w="25400" cap="flat">
              <a:solidFill>
                <a:srgbClr val="000000"/>
              </a:solidFill>
              <a:prstDash val="solid"/>
              <a:miter lim="800000"/>
            </a:ln>
            <a:effectLst/>
          </p:spPr>
          <p:txBody>
            <a:bodyPr wrap="square" lIns="34289" tIns="34289" rIns="34289" bIns="34289" numCol="1" anchor="ctr">
              <a:noAutofit/>
            </a:bodyPr>
            <a:lstStyle/>
            <a:p>
              <a:pPr algn="ctr" defTabSz="342900">
                <a:defRPr sz="1200">
                  <a:solidFill>
                    <a:srgbClr val="FFFFFF"/>
                  </a:solidFill>
                  <a:latin typeface="Calibri"/>
                  <a:ea typeface="Calibri"/>
                  <a:cs typeface="Calibri"/>
                  <a:sym typeface="Calibri"/>
                </a:defRPr>
              </a:pPr>
            </a:p>
          </p:txBody>
        </p:sp>
        <p:sp>
          <p:nvSpPr>
            <p:cNvPr id="392" name="3"/>
            <p:cNvSpPr txBox="1"/>
            <p:nvPr/>
          </p:nvSpPr>
          <p:spPr>
            <a:xfrm>
              <a:off x="119471" y="86934"/>
              <a:ext cx="245153" cy="31022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34289" tIns="34289" rIns="34289" bIns="34289" numCol="1" anchor="ctr">
              <a:spAutoFit/>
            </a:bodyPr>
            <a:lstStyle>
              <a:lvl1pPr algn="ctr" defTabSz="342900">
                <a:defRPr sz="1800">
                  <a:solidFill>
                    <a:srgbClr val="000000"/>
                  </a:solidFill>
                  <a:latin typeface="Calibri"/>
                  <a:ea typeface="Calibri"/>
                  <a:cs typeface="Calibri"/>
                  <a:sym typeface="Calibri"/>
                </a:defRPr>
              </a:lvl1pPr>
            </a:lstStyle>
            <a:p>
              <a:pPr/>
              <a:r>
                <a:t>3</a:t>
              </a:r>
            </a:p>
          </p:txBody>
        </p:sp>
      </p:grpSp>
      <p:sp>
        <p:nvSpPr>
          <p:cNvPr id="394" name="Rectangle 10"/>
          <p:cNvSpPr/>
          <p:nvPr/>
        </p:nvSpPr>
        <p:spPr>
          <a:xfrm>
            <a:off x="2353235" y="2975160"/>
            <a:ext cx="332816" cy="272305"/>
          </a:xfrm>
          <a:prstGeom prst="rect">
            <a:avLst/>
          </a:prstGeom>
          <a:solidFill>
            <a:srgbClr val="FFFFFF"/>
          </a:solidFill>
          <a:ln w="12700">
            <a:miter lim="400000"/>
          </a:ln>
        </p:spPr>
        <p:txBody>
          <a:bodyPr lIns="34289" tIns="34289" rIns="34289" bIns="34289" anchor="ctr"/>
          <a:lstStyle/>
          <a:p>
            <a:pPr algn="ctr" defTabSz="342900">
              <a:defRPr sz="1200">
                <a:solidFill>
                  <a:srgbClr val="FFFFFF"/>
                </a:solidFill>
                <a:latin typeface="Calibri"/>
                <a:ea typeface="Calibri"/>
                <a:cs typeface="Calibri"/>
                <a:sym typeface="Calibri"/>
              </a:defRPr>
            </a:pPr>
          </a:p>
        </p:txBody>
      </p:sp>
      <p:sp>
        <p:nvSpPr>
          <p:cNvPr id="395" name="Rectangle 12"/>
          <p:cNvSpPr/>
          <p:nvPr/>
        </p:nvSpPr>
        <p:spPr>
          <a:xfrm>
            <a:off x="2306169" y="4279526"/>
            <a:ext cx="521077" cy="272305"/>
          </a:xfrm>
          <a:prstGeom prst="rect">
            <a:avLst/>
          </a:prstGeom>
          <a:solidFill>
            <a:srgbClr val="FFFFFF"/>
          </a:solidFill>
          <a:ln w="12700">
            <a:miter lim="400000"/>
          </a:ln>
        </p:spPr>
        <p:txBody>
          <a:bodyPr lIns="34289" tIns="34289" rIns="34289" bIns="34289" anchor="ctr"/>
          <a:lstStyle/>
          <a:p>
            <a:pPr algn="ctr" defTabSz="342900">
              <a:defRPr sz="1200">
                <a:solidFill>
                  <a:srgbClr val="FFFFFF"/>
                </a:solidFill>
                <a:latin typeface="Calibri"/>
                <a:ea typeface="Calibri"/>
                <a:cs typeface="Calibri"/>
                <a:sym typeface="Calibri"/>
              </a:defRPr>
            </a:pPr>
          </a:p>
        </p:txBody>
      </p:sp>
      <p:sp>
        <p:nvSpPr>
          <p:cNvPr id="396" name="Rectangle 13"/>
          <p:cNvSpPr/>
          <p:nvPr/>
        </p:nvSpPr>
        <p:spPr>
          <a:xfrm>
            <a:off x="4467784" y="2931458"/>
            <a:ext cx="521076" cy="272305"/>
          </a:xfrm>
          <a:prstGeom prst="rect">
            <a:avLst/>
          </a:prstGeom>
          <a:solidFill>
            <a:srgbClr val="FFFFFF"/>
          </a:solidFill>
          <a:ln w="12700">
            <a:miter lim="400000"/>
          </a:ln>
        </p:spPr>
        <p:txBody>
          <a:bodyPr lIns="34289" tIns="34289" rIns="34289" bIns="34289" anchor="ctr"/>
          <a:lstStyle/>
          <a:p>
            <a:pPr algn="ctr" defTabSz="342900">
              <a:defRPr sz="1200">
                <a:solidFill>
                  <a:srgbClr val="FFFFFF"/>
                </a:solidFill>
                <a:latin typeface="Calibri"/>
                <a:ea typeface="Calibri"/>
                <a:cs typeface="Calibri"/>
                <a:sym typeface="Calibri"/>
              </a:defRPr>
            </a:pPr>
          </a:p>
        </p:txBody>
      </p:sp>
      <p:sp>
        <p:nvSpPr>
          <p:cNvPr id="397" name="Rectangle 14"/>
          <p:cNvSpPr/>
          <p:nvPr/>
        </p:nvSpPr>
        <p:spPr>
          <a:xfrm>
            <a:off x="6615952" y="2961713"/>
            <a:ext cx="521076" cy="272305"/>
          </a:xfrm>
          <a:prstGeom prst="rect">
            <a:avLst/>
          </a:prstGeom>
          <a:solidFill>
            <a:srgbClr val="FFFFFF"/>
          </a:solidFill>
          <a:ln w="12700">
            <a:miter lim="400000"/>
          </a:ln>
        </p:spPr>
        <p:txBody>
          <a:bodyPr lIns="34289" tIns="34289" rIns="34289" bIns="34289" anchor="ctr"/>
          <a:lstStyle/>
          <a:p>
            <a:pPr algn="ctr" defTabSz="342900">
              <a:defRPr sz="1200">
                <a:solidFill>
                  <a:srgbClr val="FFFFFF"/>
                </a:solidFill>
                <a:latin typeface="Calibri"/>
                <a:ea typeface="Calibri"/>
                <a:cs typeface="Calibri"/>
                <a:sym typeface="Calibri"/>
              </a:defRPr>
            </a:pPr>
          </a:p>
        </p:txBody>
      </p:sp>
      <p:sp>
        <p:nvSpPr>
          <p:cNvPr id="398" name="Rectangle 15"/>
          <p:cNvSpPr/>
          <p:nvPr/>
        </p:nvSpPr>
        <p:spPr>
          <a:xfrm>
            <a:off x="6696635" y="4333313"/>
            <a:ext cx="521075" cy="272305"/>
          </a:xfrm>
          <a:prstGeom prst="rect">
            <a:avLst/>
          </a:prstGeom>
          <a:solidFill>
            <a:srgbClr val="FFFFFF"/>
          </a:solidFill>
          <a:ln w="12700">
            <a:miter lim="400000"/>
          </a:ln>
        </p:spPr>
        <p:txBody>
          <a:bodyPr lIns="34289" tIns="34289" rIns="34289" bIns="34289" anchor="ctr"/>
          <a:lstStyle/>
          <a:p>
            <a:pPr algn="ctr" defTabSz="342900">
              <a:defRPr sz="1200">
                <a:solidFill>
                  <a:srgbClr val="FFFFFF"/>
                </a:solidFill>
                <a:latin typeface="Calibri"/>
                <a:ea typeface="Calibri"/>
                <a:cs typeface="Calibri"/>
                <a:sym typeface="Calibri"/>
              </a:defRPr>
            </a:pPr>
          </a:p>
        </p:txBody>
      </p:sp>
      <p:pic>
        <p:nvPicPr>
          <p:cNvPr id="399" name="Picture 16" descr="Picture 16"/>
          <p:cNvPicPr>
            <a:picLocks noChangeAspect="1"/>
          </p:cNvPicPr>
          <p:nvPr/>
        </p:nvPicPr>
        <p:blipFill>
          <a:blip r:embed="rId2">
            <a:extLst/>
          </a:blip>
          <a:srcRect l="41322" t="82283" r="42182" b="14154"/>
          <a:stretch>
            <a:fillRect/>
          </a:stretch>
        </p:blipFill>
        <p:spPr>
          <a:xfrm>
            <a:off x="5035923" y="4387101"/>
            <a:ext cx="423584" cy="131111"/>
          </a:xfrm>
          <a:prstGeom prst="rect">
            <a:avLst/>
          </a:prstGeom>
          <a:ln w="12700">
            <a:miter lim="400000"/>
          </a:ln>
        </p:spPr>
      </p:pic>
      <p:pic>
        <p:nvPicPr>
          <p:cNvPr id="400" name="Picture 17" descr="Picture 17"/>
          <p:cNvPicPr>
            <a:picLocks noChangeAspect="1"/>
          </p:cNvPicPr>
          <p:nvPr/>
        </p:nvPicPr>
        <p:blipFill>
          <a:blip r:embed="rId3">
            <a:extLst/>
          </a:blip>
          <a:stretch>
            <a:fillRect/>
          </a:stretch>
        </p:blipFill>
        <p:spPr>
          <a:xfrm>
            <a:off x="5147982" y="3650876"/>
            <a:ext cx="170332" cy="170331"/>
          </a:xfrm>
          <a:prstGeom prst="rect">
            <a:avLst/>
          </a:prstGeom>
          <a:ln w="12700">
            <a:miter lim="400000"/>
          </a:ln>
        </p:spPr>
      </p:pic>
      <p:sp>
        <p:nvSpPr>
          <p:cNvPr id="401" name="Rectangle 18"/>
          <p:cNvSpPr/>
          <p:nvPr/>
        </p:nvSpPr>
        <p:spPr>
          <a:xfrm>
            <a:off x="4390464" y="4276163"/>
            <a:ext cx="521076" cy="272305"/>
          </a:xfrm>
          <a:prstGeom prst="rect">
            <a:avLst/>
          </a:prstGeom>
          <a:solidFill>
            <a:srgbClr val="FFFFFF"/>
          </a:solidFill>
          <a:ln w="12700">
            <a:miter lim="400000"/>
          </a:ln>
        </p:spPr>
        <p:txBody>
          <a:bodyPr lIns="34289" tIns="34289" rIns="34289" bIns="34289" anchor="ctr"/>
          <a:lstStyle/>
          <a:p>
            <a:pPr algn="ctr" defTabSz="342900">
              <a:defRPr sz="1200">
                <a:solidFill>
                  <a:srgbClr val="FFFFFF"/>
                </a:solidFill>
                <a:latin typeface="Calibri"/>
                <a:ea typeface="Calibri"/>
                <a:cs typeface="Calibri"/>
                <a:sym typeface="Calibri"/>
              </a:defRPr>
            </a:pPr>
          </a:p>
        </p:txBody>
      </p:sp>
      <p:sp>
        <p:nvSpPr>
          <p:cNvPr id="402" name="Oval 19"/>
          <p:cNvSpPr/>
          <p:nvPr/>
        </p:nvSpPr>
        <p:spPr>
          <a:xfrm>
            <a:off x="6397438" y="3529852"/>
            <a:ext cx="100857" cy="100857"/>
          </a:xfrm>
          <a:prstGeom prst="ellipse">
            <a:avLst/>
          </a:prstGeom>
          <a:solidFill>
            <a:srgbClr val="0027FF"/>
          </a:solidFill>
          <a:ln w="3175">
            <a:solidFill>
              <a:srgbClr val="0027FF"/>
            </a:solidFill>
            <a:miter/>
          </a:ln>
        </p:spPr>
        <p:txBody>
          <a:bodyPr lIns="34289" tIns="34289" rIns="34289" bIns="34289" anchor="ctr"/>
          <a:lstStyle/>
          <a:p>
            <a:pPr algn="ctr" defTabSz="342900">
              <a:defRPr sz="1200">
                <a:solidFill>
                  <a:srgbClr val="FFFFFF"/>
                </a:solidFill>
                <a:latin typeface="Calibri"/>
                <a:ea typeface="Calibri"/>
                <a:cs typeface="Calibri"/>
                <a:sym typeface="Calibri"/>
              </a:defRPr>
            </a:pPr>
          </a:p>
        </p:txBody>
      </p:sp>
      <p:sp>
        <p:nvSpPr>
          <p:cNvPr id="403" name="Straight Arrow Connector 21"/>
          <p:cNvSpPr/>
          <p:nvPr/>
        </p:nvSpPr>
        <p:spPr>
          <a:xfrm>
            <a:off x="6518460" y="3681131"/>
            <a:ext cx="584950" cy="917764"/>
          </a:xfrm>
          <a:prstGeom prst="line">
            <a:avLst/>
          </a:prstGeom>
          <a:ln w="25400">
            <a:solidFill>
              <a:srgbClr val="0027FF"/>
            </a:solidFill>
            <a:miter/>
            <a:tailEnd type="triangle"/>
          </a:ln>
        </p:spPr>
        <p:txBody>
          <a:bodyPr lIns="34289" tIns="34289" rIns="34289" bIns="34289"/>
          <a:lstStyle/>
          <a:p>
            <a:pPr defTabSz="342900">
              <a:defRPr sz="1200">
                <a:solidFill>
                  <a:srgbClr val="000000"/>
                </a:solidFill>
              </a:defRPr>
            </a:pPr>
          </a:p>
        </p:txBody>
      </p:sp>
      <p:sp>
        <p:nvSpPr>
          <p:cNvPr id="404" name="Straight Arrow Connector 22"/>
          <p:cNvSpPr/>
          <p:nvPr/>
        </p:nvSpPr>
        <p:spPr>
          <a:xfrm flipV="1">
            <a:off x="7137025" y="3358403"/>
            <a:ext cx="672353" cy="1240492"/>
          </a:xfrm>
          <a:prstGeom prst="line">
            <a:avLst/>
          </a:prstGeom>
          <a:ln w="25400">
            <a:solidFill>
              <a:srgbClr val="0027FF"/>
            </a:solidFill>
            <a:miter/>
            <a:tailEnd type="triangle"/>
          </a:ln>
        </p:spPr>
        <p:txBody>
          <a:bodyPr lIns="34289" tIns="34289" rIns="34289" bIns="34289"/>
          <a:lstStyle/>
          <a:p>
            <a:pPr defTabSz="342900">
              <a:defRPr sz="1200">
                <a:solidFill>
                  <a:srgbClr val="000000"/>
                </a:solidFill>
              </a:defRPr>
            </a:pPr>
          </a:p>
        </p:txBody>
      </p:sp>
      <p:sp>
        <p:nvSpPr>
          <p:cNvPr id="405" name="Straight Arrow Connector 25"/>
          <p:cNvSpPr/>
          <p:nvPr/>
        </p:nvSpPr>
        <p:spPr>
          <a:xfrm flipH="1" flipV="1">
            <a:off x="6599144" y="1694328"/>
            <a:ext cx="1206874" cy="1637182"/>
          </a:xfrm>
          <a:prstGeom prst="line">
            <a:avLst/>
          </a:prstGeom>
          <a:ln w="25400">
            <a:solidFill>
              <a:srgbClr val="0027FF"/>
            </a:solidFill>
            <a:miter/>
            <a:tailEnd type="triangle"/>
          </a:ln>
        </p:spPr>
        <p:txBody>
          <a:bodyPr lIns="34289" tIns="34289" rIns="34289" bIns="34289"/>
          <a:lstStyle/>
          <a:p>
            <a:pPr defTabSz="342900">
              <a:defRPr sz="1200">
                <a:solidFill>
                  <a:srgbClr val="000000"/>
                </a:solidFill>
              </a:defRPr>
            </a:pPr>
          </a:p>
        </p:txBody>
      </p:sp>
      <p:sp>
        <p:nvSpPr>
          <p:cNvPr id="406" name="Straight Arrow Connector 27"/>
          <p:cNvSpPr/>
          <p:nvPr/>
        </p:nvSpPr>
        <p:spPr>
          <a:xfrm flipH="1">
            <a:off x="5973855" y="1721223"/>
            <a:ext cx="615206" cy="921125"/>
          </a:xfrm>
          <a:prstGeom prst="line">
            <a:avLst/>
          </a:prstGeom>
          <a:ln w="25400">
            <a:solidFill>
              <a:srgbClr val="0027FF"/>
            </a:solidFill>
            <a:miter/>
            <a:tailEnd type="triangle"/>
          </a:ln>
        </p:spPr>
        <p:txBody>
          <a:bodyPr lIns="34289" tIns="34289" rIns="34289" bIns="34289"/>
          <a:lstStyle/>
          <a:p>
            <a:pPr defTabSz="342900">
              <a:defRPr sz="1200">
                <a:solidFill>
                  <a:srgbClr val="000000"/>
                </a:solidFill>
              </a:defRPr>
            </a:pP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410" name="Title Placeholder 1"/>
          <p:cNvGrpSpPr/>
          <p:nvPr/>
        </p:nvGrpSpPr>
        <p:grpSpPr>
          <a:xfrm>
            <a:off x="1143000" y="-3291"/>
            <a:ext cx="6858000" cy="555499"/>
            <a:chOff x="0" y="0"/>
            <a:chExt cx="6858000" cy="555497"/>
          </a:xfrm>
        </p:grpSpPr>
        <p:sp>
          <p:nvSpPr>
            <p:cNvPr id="408" name="Rectangle"/>
            <p:cNvSpPr/>
            <p:nvPr/>
          </p:nvSpPr>
          <p:spPr>
            <a:xfrm>
              <a:off x="0" y="0"/>
              <a:ext cx="6858000" cy="555498"/>
            </a:xfrm>
            <a:prstGeom prst="rect">
              <a:avLst/>
            </a:prstGeom>
            <a:solidFill>
              <a:srgbClr val="C3D69B">
                <a:alpha val="80000"/>
              </a:srgbClr>
            </a:solidFill>
            <a:ln w="12700" cap="flat">
              <a:noFill/>
              <a:miter lim="400000"/>
            </a:ln>
            <a:effectLst/>
          </p:spPr>
          <p:txBody>
            <a:bodyPr wrap="square" lIns="34289" tIns="34289" rIns="34289" bIns="34289" numCol="1" anchor="ctr">
              <a:noAutofit/>
            </a:bodyPr>
            <a:lstStyle/>
            <a:p>
              <a:pPr algn="ctr" defTabSz="342900">
                <a:defRPr sz="3000">
                  <a:solidFill>
                    <a:srgbClr val="000000"/>
                  </a:solidFill>
                  <a:latin typeface="+mn-lt"/>
                  <a:ea typeface="+mn-ea"/>
                  <a:cs typeface="+mn-cs"/>
                  <a:sym typeface="Arial"/>
                </a:defRPr>
              </a:pPr>
            </a:p>
          </p:txBody>
        </p:sp>
        <p:sp>
          <p:nvSpPr>
            <p:cNvPr id="409" name="Big program. Do it in parts"/>
            <p:cNvSpPr txBox="1"/>
            <p:nvPr/>
          </p:nvSpPr>
          <p:spPr>
            <a:xfrm>
              <a:off x="34288" y="18059"/>
              <a:ext cx="6789423" cy="51938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34289" tIns="34289" rIns="34289" bIns="34289" numCol="1" anchor="ctr">
              <a:spAutoFit/>
            </a:bodyPr>
            <a:lstStyle>
              <a:lvl1pPr algn="ctr" defTabSz="342900">
                <a:defRPr sz="3400">
                  <a:solidFill>
                    <a:srgbClr val="000000"/>
                  </a:solidFill>
                  <a:latin typeface="Calibri"/>
                  <a:ea typeface="Calibri"/>
                  <a:cs typeface="Calibri"/>
                  <a:sym typeface="Calibri"/>
                </a:defRPr>
              </a:lvl1pPr>
            </a:lstStyle>
            <a:p>
              <a:pPr/>
              <a:r>
                <a:t>Some suggestions before we start</a:t>
              </a:r>
            </a:p>
          </p:txBody>
        </p:sp>
      </p:grpSp>
      <p:sp>
        <p:nvSpPr>
          <p:cNvPr id="411" name="A task may include parts that look like other tasks:…"/>
          <p:cNvSpPr txBox="1"/>
          <p:nvPr/>
        </p:nvSpPr>
        <p:spPr>
          <a:xfrm>
            <a:off x="604566" y="756920"/>
            <a:ext cx="7934867" cy="13614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b="1" sz="2100">
                <a:solidFill>
                  <a:srgbClr val="000000"/>
                </a:solidFill>
              </a:defRPr>
            </a:pPr>
            <a:r>
              <a:t>A task may include parts that look like other tasks:</a:t>
            </a:r>
          </a:p>
          <a:p>
            <a:pPr lvl="7">
              <a:defRPr sz="2100">
                <a:solidFill>
                  <a:srgbClr val="000000"/>
                </a:solidFill>
              </a:defRPr>
            </a:pPr>
            <a:r>
              <a:t>            </a:t>
            </a:r>
            <a:r>
              <a:rPr i="1"/>
              <a:t>Bricks in Breakout ~ Checkerboard project</a:t>
            </a:r>
            <a:endParaRPr i="1"/>
          </a:p>
          <a:p>
            <a:pPr lvl="7">
              <a:defRPr i="1" sz="2100">
                <a:solidFill>
                  <a:srgbClr val="000000"/>
                </a:solidFill>
              </a:defRPr>
            </a:pPr>
            <a:r>
              <a:t>            Programming is not patch-work, re-think on the design</a:t>
            </a:r>
          </a:p>
          <a:p>
            <a:pPr lvl="7">
              <a:defRPr i="1" sz="2100">
                <a:solidFill>
                  <a:srgbClr val="000000"/>
                </a:solidFill>
              </a:defRPr>
            </a:pPr>
            <a:r>
              <a:t>            The first idea that pops-up may not be the best</a:t>
            </a:r>
          </a:p>
        </p:txBody>
      </p:sp>
      <p:sp>
        <p:nvSpPr>
          <p:cNvPr id="412" name="This is an individual adventure:…"/>
          <p:cNvSpPr txBox="1"/>
          <p:nvPr/>
        </p:nvSpPr>
        <p:spPr>
          <a:xfrm>
            <a:off x="604566" y="2282432"/>
            <a:ext cx="8281220" cy="10439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b="1" sz="2100">
                <a:solidFill>
                  <a:srgbClr val="000000"/>
                </a:solidFill>
              </a:defRPr>
            </a:pPr>
            <a:r>
              <a:t>This is an individual adventure:</a:t>
            </a:r>
          </a:p>
          <a:p>
            <a:pPr lvl="7">
              <a:defRPr sz="2100">
                <a:solidFill>
                  <a:srgbClr val="000000"/>
                </a:solidFill>
              </a:defRPr>
            </a:pPr>
            <a:r>
              <a:t>            </a:t>
            </a:r>
            <a:r>
              <a:rPr i="1"/>
              <a:t>Discuss concepts, ask questions about problems you face</a:t>
            </a:r>
            <a:endParaRPr i="1"/>
          </a:p>
          <a:p>
            <a:pPr lvl="7">
              <a:defRPr i="1" sz="2100">
                <a:solidFill>
                  <a:srgbClr val="000000"/>
                </a:solidFill>
              </a:defRPr>
            </a:pPr>
            <a:r>
              <a:t>            Do not copy-paste someone else’s code</a:t>
            </a:r>
          </a:p>
        </p:txBody>
      </p:sp>
      <p:sp>
        <p:nvSpPr>
          <p:cNvPr id="413" name="Think about decomposition, write clean code, add comments:…"/>
          <p:cNvSpPr txBox="1"/>
          <p:nvPr/>
        </p:nvSpPr>
        <p:spPr>
          <a:xfrm>
            <a:off x="604566" y="3615932"/>
            <a:ext cx="8281220" cy="13614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b="1" sz="2100">
                <a:solidFill>
                  <a:srgbClr val="000000"/>
                </a:solidFill>
              </a:defRPr>
            </a:pPr>
            <a:r>
              <a:t>Think about decomposition, write clean code, add comments:</a:t>
            </a:r>
          </a:p>
          <a:p>
            <a:pPr lvl="7">
              <a:defRPr sz="2100">
                <a:solidFill>
                  <a:srgbClr val="000000"/>
                </a:solidFill>
              </a:defRPr>
            </a:pPr>
            <a:r>
              <a:t>            </a:t>
            </a:r>
            <a:r>
              <a:rPr i="1"/>
              <a:t>Design on paper, apply several steps of decomposition</a:t>
            </a:r>
            <a:endParaRPr i="1"/>
          </a:p>
          <a:p>
            <a:pPr lvl="7">
              <a:defRPr i="1" sz="2100">
                <a:solidFill>
                  <a:srgbClr val="000000"/>
                </a:solidFill>
              </a:defRPr>
            </a:pPr>
            <a:r>
              <a:t>            Use meaningful function names</a:t>
            </a:r>
          </a:p>
          <a:p>
            <a:pPr lvl="7">
              <a:defRPr i="1" sz="2100">
                <a:solidFill>
                  <a:srgbClr val="000000"/>
                </a:solidFill>
              </a:defRPr>
            </a:pPr>
            <a:r>
              <a:t>            Add comments to your code</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4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41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13" grpId="2"/>
      <p:bldP build="whole" bldLvl="1" animBg="1" rev="0" advAuto="0" spid="412" grpId="1"/>
    </p:bldLst>
  </p:timing>
</p:sld>
</file>

<file path=ppt/theme/theme1.xml><?xml version="1.0" encoding="utf-8"?>
<a:theme xmlns:a="http://schemas.openxmlformats.org/drawingml/2006/main" xmlns:r="http://schemas.openxmlformats.org/officeDocument/2006/relationships" name="Simple Light">
  <a:themeElements>
    <a:clrScheme name="Simple Light">
      <a:dk1>
        <a:srgbClr val="595959"/>
      </a:dk1>
      <a:lt1>
        <a:srgbClr val="5A1E50"/>
      </a:lt1>
      <a:dk2>
        <a:srgbClr val="A7A7A7"/>
      </a:dk2>
      <a:lt2>
        <a:srgbClr val="535353"/>
      </a:lt2>
      <a:accent1>
        <a:srgbClr val="F2AD41"/>
      </a:accent1>
      <a:accent2>
        <a:srgbClr val="212121"/>
      </a:accent2>
      <a:accent3>
        <a:srgbClr val="5A1E50"/>
      </a:accent3>
      <a:accent4>
        <a:srgbClr val="938A80"/>
      </a:accent4>
      <a:accent5>
        <a:srgbClr val="707070"/>
      </a:accent5>
      <a:accent6>
        <a:srgbClr val="32112D"/>
      </a:accent6>
      <a:hlink>
        <a:srgbClr val="0000FF"/>
      </a:hlink>
      <a:folHlink>
        <a:srgbClr val="FF00FF"/>
      </a:folHlink>
    </a:clrScheme>
    <a:fontScheme name="Simple Light">
      <a:majorFont>
        <a:latin typeface="Helvetica"/>
        <a:ea typeface="Helvetica"/>
        <a:cs typeface="Helvetica"/>
      </a:majorFont>
      <a:minorFont>
        <a:latin typeface="Arial"/>
        <a:ea typeface="Arial"/>
        <a:cs typeface="Arial"/>
      </a:minorFont>
    </a:fontScheme>
    <a:fmtScheme name="Simple Ligh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solidFill>
        <a:ln w="25400" cap="flat">
          <a:solidFill>
            <a:schemeClr val="accent1"/>
          </a:solidFill>
          <a:prstDash val="solid"/>
          <a:round/>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45718" tIns="45718" rIns="45718" bIns="45718"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chemeClr val="accent2">
                <a:lumOff val="21764"/>
              </a:schemeClr>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chemeClr val="accent2">
                <a:lumOff val="21764"/>
              </a:schemeClr>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A7A7A7"/>
      </a:dk2>
      <a:lt2>
        <a:srgbClr val="535353"/>
      </a:lt2>
      <a:accent1>
        <a:srgbClr val="F2AD41"/>
      </a:accent1>
      <a:accent2>
        <a:srgbClr val="212121"/>
      </a:accent2>
      <a:accent3>
        <a:srgbClr val="5A1E50"/>
      </a:accent3>
      <a:accent4>
        <a:srgbClr val="938A80"/>
      </a:accent4>
      <a:accent5>
        <a:srgbClr val="707070"/>
      </a:accent5>
      <a:accent6>
        <a:srgbClr val="32112D"/>
      </a:accent6>
      <a:hlink>
        <a:srgbClr val="0000FF"/>
      </a:hlink>
      <a:folHlink>
        <a:srgbClr val="FF00FF"/>
      </a:folHlink>
    </a:clrScheme>
    <a:fontScheme name="Simple Light">
      <a:majorFont>
        <a:latin typeface="Helvetica"/>
        <a:ea typeface="Helvetica"/>
        <a:cs typeface="Helvetica"/>
      </a:majorFont>
      <a:minorFont>
        <a:latin typeface="Arial"/>
        <a:ea typeface="Arial"/>
        <a:cs typeface="Arial"/>
      </a:minorFont>
    </a:fontScheme>
    <a:fmtScheme name="Simple Ligh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solidFill>
        <a:ln w="25400" cap="flat">
          <a:solidFill>
            <a:schemeClr val="accent1"/>
          </a:solidFill>
          <a:prstDash val="solid"/>
          <a:round/>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45718" tIns="45718" rIns="45718" bIns="45718"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chemeClr val="accent2">
                <a:lumOff val="21764"/>
              </a:schemeClr>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chemeClr val="accent2">
                <a:lumOff val="21764"/>
              </a:schemeClr>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